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sldIdLst>
    <p:sldId id="287" r:id="rId2"/>
    <p:sldId id="288" r:id="rId3"/>
    <p:sldId id="305" r:id="rId4"/>
    <p:sldId id="292" r:id="rId5"/>
    <p:sldId id="293" r:id="rId6"/>
    <p:sldId id="294" r:id="rId7"/>
    <p:sldId id="296" r:id="rId8"/>
    <p:sldId id="297" r:id="rId9"/>
    <p:sldId id="295" r:id="rId10"/>
    <p:sldId id="289" r:id="rId11"/>
    <p:sldId id="322" r:id="rId12"/>
    <p:sldId id="291" r:id="rId13"/>
    <p:sldId id="290" r:id="rId14"/>
    <p:sldId id="301" r:id="rId15"/>
    <p:sldId id="316" r:id="rId16"/>
    <p:sldId id="318" r:id="rId17"/>
    <p:sldId id="317" r:id="rId18"/>
    <p:sldId id="319" r:id="rId19"/>
    <p:sldId id="300" r:id="rId20"/>
    <p:sldId id="302" r:id="rId21"/>
    <p:sldId id="323" r:id="rId22"/>
    <p:sldId id="304" r:id="rId23"/>
    <p:sldId id="307" r:id="rId24"/>
    <p:sldId id="320" r:id="rId25"/>
    <p:sldId id="321" r:id="rId26"/>
    <p:sldId id="311" r:id="rId27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9ACFD-119F-4B85-96AB-E0705BF08E9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D6371AE-85B8-4BCD-93FA-2186870BAA4D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6 asignaturas x (1-7).</a:t>
          </a:r>
        </a:p>
      </dgm:t>
    </dgm:pt>
    <dgm:pt modelId="{84524B44-BF32-4BD9-A011-BBFBC1463EB8}" type="parTrans" cxnId="{F91A558D-672E-4AD7-A645-1874AA53B85C}">
      <dgm:prSet/>
      <dgm:spPr/>
      <dgm:t>
        <a:bodyPr/>
        <a:lstStyle/>
        <a:p>
          <a:endParaRPr lang="es-ES"/>
        </a:p>
      </dgm:t>
    </dgm:pt>
    <dgm:pt modelId="{D339CD91-4778-4D9C-9873-83AA09A4A1EF}" type="sibTrans" cxnId="{F91A558D-672E-4AD7-A645-1874AA53B85C}">
      <dgm:prSet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endParaRPr lang="es-ES" dirty="0"/>
        </a:p>
      </dgm:t>
    </dgm:pt>
    <dgm:pt modelId="{08F2A6B5-79FA-4DCB-A1EA-B1A952384667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sz="1800" b="1" dirty="0" err="1">
              <a:solidFill>
                <a:schemeClr val="bg1"/>
              </a:solidFill>
            </a:rPr>
            <a:t>TdCo+Monografía</a:t>
          </a:r>
          <a:r>
            <a:rPr lang="es-ES" sz="1800" b="1" dirty="0">
              <a:solidFill>
                <a:schemeClr val="bg1"/>
              </a:solidFill>
            </a:rPr>
            <a:t> (0-3).</a:t>
          </a:r>
        </a:p>
      </dgm:t>
    </dgm:pt>
    <dgm:pt modelId="{BE0E5D44-42B1-4D1A-81AF-FA8557527DFF}" type="parTrans" cxnId="{5A7AF534-640C-4174-AFF9-45ED703D447C}">
      <dgm:prSet/>
      <dgm:spPr/>
      <dgm:t>
        <a:bodyPr/>
        <a:lstStyle/>
        <a:p>
          <a:endParaRPr lang="es-ES"/>
        </a:p>
      </dgm:t>
    </dgm:pt>
    <dgm:pt modelId="{C367332F-4513-4918-AE94-3E5903E2F5D9}" type="sibTrans" cxnId="{5A7AF534-640C-4174-AFF9-45ED703D447C}">
      <dgm:prSet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endParaRPr lang="es-ES"/>
        </a:p>
      </dgm:t>
    </dgm:pt>
    <dgm:pt modelId="{593CF7BA-D77F-48CA-9EE8-25160C2F8C56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sz="2800" dirty="0">
              <a:solidFill>
                <a:schemeClr val="bg1"/>
              </a:solidFill>
            </a:rPr>
            <a:t>Hasta 45 puntos  y título de BI.</a:t>
          </a:r>
        </a:p>
      </dgm:t>
    </dgm:pt>
    <dgm:pt modelId="{01424E93-0295-4ABC-A0ED-416036AA20D1}" type="parTrans" cxnId="{085E8005-F38C-458C-A8A8-B0E5D280CFC2}">
      <dgm:prSet/>
      <dgm:spPr/>
      <dgm:t>
        <a:bodyPr/>
        <a:lstStyle/>
        <a:p>
          <a:endParaRPr lang="es-ES"/>
        </a:p>
      </dgm:t>
    </dgm:pt>
    <dgm:pt modelId="{A9D31B41-71F6-47E3-A53D-4A43CC2A4143}" type="sibTrans" cxnId="{085E8005-F38C-458C-A8A8-B0E5D280CFC2}">
      <dgm:prSet/>
      <dgm:spPr/>
      <dgm:t>
        <a:bodyPr/>
        <a:lstStyle/>
        <a:p>
          <a:endParaRPr lang="es-ES"/>
        </a:p>
      </dgm:t>
    </dgm:pt>
    <dgm:pt modelId="{946F70D5-B15F-4EC8-993B-32A7CC7601D4}" type="pres">
      <dgm:prSet presAssocID="{DE29ACFD-119F-4B85-96AB-E0705BF08E92}" presName="Name0" presStyleCnt="0">
        <dgm:presLayoutVars>
          <dgm:dir/>
          <dgm:resizeHandles val="exact"/>
        </dgm:presLayoutVars>
      </dgm:prSet>
      <dgm:spPr/>
    </dgm:pt>
    <dgm:pt modelId="{B833EA0A-7E9E-4678-9E80-8930D5373FD5}" type="pres">
      <dgm:prSet presAssocID="{DE29ACFD-119F-4B85-96AB-E0705BF08E92}" presName="vNodes" presStyleCnt="0"/>
      <dgm:spPr/>
    </dgm:pt>
    <dgm:pt modelId="{22ADBE53-85AB-429F-9E76-BFDF60CEC2B3}" type="pres">
      <dgm:prSet presAssocID="{8D6371AE-85B8-4BCD-93FA-2186870BAA4D}" presName="node" presStyleLbl="node1" presStyleIdx="0" presStyleCnt="3" custScaleX="170704" custScaleY="33180" custLinFactNeighborX="-11139" custLinFactNeighborY="-752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E47B5E09-938E-4E2E-B1FF-3AEF68335AC3}" type="pres">
      <dgm:prSet presAssocID="{D339CD91-4778-4D9C-9873-83AA09A4A1EF}" presName="spacerT" presStyleCnt="0"/>
      <dgm:spPr/>
    </dgm:pt>
    <dgm:pt modelId="{9D560E68-469E-42B1-A419-FB87AB258E46}" type="pres">
      <dgm:prSet presAssocID="{D339CD91-4778-4D9C-9873-83AA09A4A1EF}" presName="sibTrans" presStyleLbl="sibTrans2D1" presStyleIdx="0" presStyleCnt="2" custAng="0" custLinFactNeighborX="9016" custLinFactNeighborY="-4224"/>
      <dgm:spPr/>
    </dgm:pt>
    <dgm:pt modelId="{1E53DBC3-EF6F-40E4-A332-023D1B5C9453}" type="pres">
      <dgm:prSet presAssocID="{D339CD91-4778-4D9C-9873-83AA09A4A1EF}" presName="spacerB" presStyleCnt="0"/>
      <dgm:spPr/>
    </dgm:pt>
    <dgm:pt modelId="{AD1D3246-0C8B-4CD5-942D-5F4C2AE4C9E5}" type="pres">
      <dgm:prSet presAssocID="{08F2A6B5-79FA-4DCB-A1EA-B1A952384667}" presName="node" presStyleLbl="node1" presStyleIdx="1" presStyleCnt="3" custScaleX="170479" custScaleY="37210" custLinFactNeighborX="-567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61B6BFAB-3D4D-46FA-97AD-390FCF86AD1C}" type="pres">
      <dgm:prSet presAssocID="{DE29ACFD-119F-4B85-96AB-E0705BF08E92}" presName="sibTransLast" presStyleLbl="sibTrans2D1" presStyleIdx="1" presStyleCnt="2" custLinFactNeighborX="-12878" custLinFactNeighborY="898"/>
      <dgm:spPr/>
    </dgm:pt>
    <dgm:pt modelId="{8D415AD5-A52E-4265-B3E5-DCE8AD01DB9E}" type="pres">
      <dgm:prSet presAssocID="{DE29ACFD-119F-4B85-96AB-E0705BF08E92}" presName="connectorText" presStyleLbl="sibTrans2D1" presStyleIdx="1" presStyleCnt="2"/>
      <dgm:spPr/>
    </dgm:pt>
    <dgm:pt modelId="{73330C07-B74B-4374-B865-A0B6A949265A}" type="pres">
      <dgm:prSet presAssocID="{DE29ACFD-119F-4B85-96AB-E0705BF08E92}" presName="lastNode" presStyleLbl="node1" presStyleIdx="2" presStyleCnt="3" custScaleY="19925" custLinFactNeighborX="-11227" custLinFactNeighborY="-859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085E8005-F38C-458C-A8A8-B0E5D280CFC2}" srcId="{DE29ACFD-119F-4B85-96AB-E0705BF08E92}" destId="{593CF7BA-D77F-48CA-9EE8-25160C2F8C56}" srcOrd="2" destOrd="0" parTransId="{01424E93-0295-4ABC-A0ED-416036AA20D1}" sibTransId="{A9D31B41-71F6-47E3-A53D-4A43CC2A4143}"/>
    <dgm:cxn modelId="{1DBD822D-1FB2-4E5E-BA08-03612EA035B7}" type="presOf" srcId="{08F2A6B5-79FA-4DCB-A1EA-B1A952384667}" destId="{AD1D3246-0C8B-4CD5-942D-5F4C2AE4C9E5}" srcOrd="0" destOrd="0" presId="urn:microsoft.com/office/officeart/2005/8/layout/equation2"/>
    <dgm:cxn modelId="{5A7AF534-640C-4174-AFF9-45ED703D447C}" srcId="{DE29ACFD-119F-4B85-96AB-E0705BF08E92}" destId="{08F2A6B5-79FA-4DCB-A1EA-B1A952384667}" srcOrd="1" destOrd="0" parTransId="{BE0E5D44-42B1-4D1A-81AF-FA8557527DFF}" sibTransId="{C367332F-4513-4918-AE94-3E5903E2F5D9}"/>
    <dgm:cxn modelId="{7596A96B-C3C4-40F6-A909-B0601151A19C}" type="presOf" srcId="{DE29ACFD-119F-4B85-96AB-E0705BF08E92}" destId="{946F70D5-B15F-4EC8-993B-32A7CC7601D4}" srcOrd="0" destOrd="0" presId="urn:microsoft.com/office/officeart/2005/8/layout/equation2"/>
    <dgm:cxn modelId="{CB78E659-18E0-44DE-AFD7-D27AF1D769DC}" type="presOf" srcId="{C367332F-4513-4918-AE94-3E5903E2F5D9}" destId="{8D415AD5-A52E-4265-B3E5-DCE8AD01DB9E}" srcOrd="1" destOrd="0" presId="urn:microsoft.com/office/officeart/2005/8/layout/equation2"/>
    <dgm:cxn modelId="{C0844A7B-3469-4CA7-BC19-A33E64C485A7}" type="presOf" srcId="{8D6371AE-85B8-4BCD-93FA-2186870BAA4D}" destId="{22ADBE53-85AB-429F-9E76-BFDF60CEC2B3}" srcOrd="0" destOrd="0" presId="urn:microsoft.com/office/officeart/2005/8/layout/equation2"/>
    <dgm:cxn modelId="{F91A558D-672E-4AD7-A645-1874AA53B85C}" srcId="{DE29ACFD-119F-4B85-96AB-E0705BF08E92}" destId="{8D6371AE-85B8-4BCD-93FA-2186870BAA4D}" srcOrd="0" destOrd="0" parTransId="{84524B44-BF32-4BD9-A011-BBFBC1463EB8}" sibTransId="{D339CD91-4778-4D9C-9873-83AA09A4A1EF}"/>
    <dgm:cxn modelId="{2B7B01D3-15B3-4043-9D4D-A5E11A7960C4}" type="presOf" srcId="{C367332F-4513-4918-AE94-3E5903E2F5D9}" destId="{61B6BFAB-3D4D-46FA-97AD-390FCF86AD1C}" srcOrd="0" destOrd="0" presId="urn:microsoft.com/office/officeart/2005/8/layout/equation2"/>
    <dgm:cxn modelId="{3EFA2FD8-8B41-4C71-A1A2-52A18FEA058F}" type="presOf" srcId="{D339CD91-4778-4D9C-9873-83AA09A4A1EF}" destId="{9D560E68-469E-42B1-A419-FB87AB258E46}" srcOrd="0" destOrd="0" presId="urn:microsoft.com/office/officeart/2005/8/layout/equation2"/>
    <dgm:cxn modelId="{91C829EB-ECB4-4FB1-BC61-0AC6A3679222}" type="presOf" srcId="{593CF7BA-D77F-48CA-9EE8-25160C2F8C56}" destId="{73330C07-B74B-4374-B865-A0B6A949265A}" srcOrd="0" destOrd="0" presId="urn:microsoft.com/office/officeart/2005/8/layout/equation2"/>
    <dgm:cxn modelId="{F05A614C-9863-4116-B41E-FEE77A930372}" type="presParOf" srcId="{946F70D5-B15F-4EC8-993B-32A7CC7601D4}" destId="{B833EA0A-7E9E-4678-9E80-8930D5373FD5}" srcOrd="0" destOrd="0" presId="urn:microsoft.com/office/officeart/2005/8/layout/equation2"/>
    <dgm:cxn modelId="{A4F9E8E6-B9C4-4CFC-B985-E7A7713D1161}" type="presParOf" srcId="{B833EA0A-7E9E-4678-9E80-8930D5373FD5}" destId="{22ADBE53-85AB-429F-9E76-BFDF60CEC2B3}" srcOrd="0" destOrd="0" presId="urn:microsoft.com/office/officeart/2005/8/layout/equation2"/>
    <dgm:cxn modelId="{9B325ECB-1609-466E-A893-5CDE71F7840E}" type="presParOf" srcId="{B833EA0A-7E9E-4678-9E80-8930D5373FD5}" destId="{E47B5E09-938E-4E2E-B1FF-3AEF68335AC3}" srcOrd="1" destOrd="0" presId="urn:microsoft.com/office/officeart/2005/8/layout/equation2"/>
    <dgm:cxn modelId="{B4DDBB9B-3246-4B57-B4EC-956BE46FC979}" type="presParOf" srcId="{B833EA0A-7E9E-4678-9E80-8930D5373FD5}" destId="{9D560E68-469E-42B1-A419-FB87AB258E46}" srcOrd="2" destOrd="0" presId="urn:microsoft.com/office/officeart/2005/8/layout/equation2"/>
    <dgm:cxn modelId="{F38B83A6-2419-4077-86C8-21D80F551070}" type="presParOf" srcId="{B833EA0A-7E9E-4678-9E80-8930D5373FD5}" destId="{1E53DBC3-EF6F-40E4-A332-023D1B5C9453}" srcOrd="3" destOrd="0" presId="urn:microsoft.com/office/officeart/2005/8/layout/equation2"/>
    <dgm:cxn modelId="{3762C502-70D2-4CFC-8399-49DC60904597}" type="presParOf" srcId="{B833EA0A-7E9E-4678-9E80-8930D5373FD5}" destId="{AD1D3246-0C8B-4CD5-942D-5F4C2AE4C9E5}" srcOrd="4" destOrd="0" presId="urn:microsoft.com/office/officeart/2005/8/layout/equation2"/>
    <dgm:cxn modelId="{5A7A7766-07C2-47EE-8086-7358359276EB}" type="presParOf" srcId="{946F70D5-B15F-4EC8-993B-32A7CC7601D4}" destId="{61B6BFAB-3D4D-46FA-97AD-390FCF86AD1C}" srcOrd="1" destOrd="0" presId="urn:microsoft.com/office/officeart/2005/8/layout/equation2"/>
    <dgm:cxn modelId="{554447AE-A395-476F-8B5B-26A9B056B3DC}" type="presParOf" srcId="{61B6BFAB-3D4D-46FA-97AD-390FCF86AD1C}" destId="{8D415AD5-A52E-4265-B3E5-DCE8AD01DB9E}" srcOrd="0" destOrd="0" presId="urn:microsoft.com/office/officeart/2005/8/layout/equation2"/>
    <dgm:cxn modelId="{FD802B8F-DB8A-4CA1-B500-40361117CB07}" type="presParOf" srcId="{946F70D5-B15F-4EC8-993B-32A7CC7601D4}" destId="{73330C07-B74B-4374-B865-A0B6A949265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12D73-92A8-4798-B9C6-B441D22C44A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AEFDFC74-1AB3-430C-9A91-B9039D0801FB}">
      <dgm:prSet phldrT="[Texto]"/>
      <dgm:spPr>
        <a:xfrm>
          <a:off x="6071" y="2104628"/>
          <a:ext cx="726387" cy="64056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ES" b="1" dirty="0">
              <a:latin typeface="Calibri"/>
              <a:ea typeface="+mn-ea"/>
              <a:cs typeface="+mn-cs"/>
            </a:rPr>
            <a:t>Evaluación</a:t>
          </a:r>
        </a:p>
      </dgm:t>
    </dgm:pt>
    <dgm:pt modelId="{C671EBE9-089C-41E8-8469-6ABED7C11B80}" type="parTrans" cxnId="{E7A15EB6-C23E-49A2-A94D-54316B737391}">
      <dgm:prSet/>
      <dgm:spPr/>
      <dgm:t>
        <a:bodyPr/>
        <a:lstStyle/>
        <a:p>
          <a:endParaRPr lang="es-ES"/>
        </a:p>
      </dgm:t>
    </dgm:pt>
    <dgm:pt modelId="{78BA6A3F-1CF8-493B-B056-E06B51F9BEC1}" type="sibTrans" cxnId="{E7A15EB6-C23E-49A2-A94D-54316B737391}">
      <dgm:prSet/>
      <dgm:spPr/>
      <dgm:t>
        <a:bodyPr/>
        <a:lstStyle/>
        <a:p>
          <a:endParaRPr lang="es-ES"/>
        </a:p>
      </dgm:t>
    </dgm:pt>
    <dgm:pt modelId="{8BE00322-F993-40E1-83C1-A8E24BB398C4}">
      <dgm:prSet phldrT="[Texto]" custT="1"/>
      <dgm:spPr>
        <a:xfrm>
          <a:off x="1244910" y="1367978"/>
          <a:ext cx="768126" cy="64056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ES" sz="1600" b="1" dirty="0">
              <a:latin typeface="Calibri"/>
              <a:ea typeface="+mn-ea"/>
              <a:cs typeface="+mn-cs"/>
            </a:rPr>
            <a:t>Naciona</a:t>
          </a:r>
          <a:r>
            <a:rPr lang="es-ES" sz="1200" b="1" dirty="0">
              <a:latin typeface="Calibri"/>
              <a:ea typeface="+mn-ea"/>
              <a:cs typeface="+mn-cs"/>
            </a:rPr>
            <a:t>l</a:t>
          </a:r>
        </a:p>
      </dgm:t>
    </dgm:pt>
    <dgm:pt modelId="{3D1DF540-6D5E-4C1F-A547-033E7131D191}" type="parTrans" cxnId="{DCA64B42-7125-4DC8-BBDD-DA9834CBA2D0}">
      <dgm:prSet/>
      <dgm:spPr>
        <a:xfrm rot="18289469">
          <a:off x="540003" y="2044698"/>
          <a:ext cx="897362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897362" y="11887"/>
              </a:lnTo>
            </a:path>
          </a:pathLst>
        </a:custGeom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15A5EC2-A1FA-4B40-8672-22748198BE99}" type="sibTrans" cxnId="{DCA64B42-7125-4DC8-BBDD-DA9834CBA2D0}">
      <dgm:prSet/>
      <dgm:spPr/>
      <dgm:t>
        <a:bodyPr/>
        <a:lstStyle/>
        <a:p>
          <a:endParaRPr lang="es-ES"/>
        </a:p>
      </dgm:t>
    </dgm:pt>
    <dgm:pt modelId="{025C541E-4118-411C-B980-DA91DDCA244A}">
      <dgm:prSet phldrT="[Texto]"/>
      <dgm:spPr>
        <a:xfrm>
          <a:off x="4361834" y="1337250"/>
          <a:ext cx="1281129" cy="64056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ES" dirty="0">
              <a:latin typeface="Calibri"/>
              <a:ea typeface="+mn-ea"/>
              <a:cs typeface="+mn-cs"/>
            </a:rPr>
            <a:t>1º Bach junio 2025</a:t>
          </a:r>
        </a:p>
        <a:p>
          <a:pPr>
            <a:buNone/>
          </a:pPr>
          <a:r>
            <a:rPr lang="es-ES" dirty="0">
              <a:latin typeface="Calibri"/>
              <a:ea typeface="+mn-ea"/>
              <a:cs typeface="+mn-cs"/>
            </a:rPr>
            <a:t>2º Bach junio 2026</a:t>
          </a:r>
        </a:p>
      </dgm:t>
    </dgm:pt>
    <dgm:pt modelId="{15AF5767-B017-4CC3-B443-6C498ED04C77}" type="parTrans" cxnId="{2317BF9A-1A2D-442C-AA0C-54B655BC37F5}">
      <dgm:prSet/>
      <dgm:spPr>
        <a:xfrm rot="19457634">
          <a:off x="3742353" y="1845172"/>
          <a:ext cx="683745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683745" y="11887"/>
              </a:lnTo>
            </a:path>
          </a:pathLst>
        </a:custGeom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DCC5A8F-28D2-4E78-BC0A-348AE0B3BAA1}" type="sibTrans" cxnId="{2317BF9A-1A2D-442C-AA0C-54B655BC37F5}">
      <dgm:prSet/>
      <dgm:spPr/>
      <dgm:t>
        <a:bodyPr/>
        <a:lstStyle/>
        <a:p>
          <a:endParaRPr lang="es-ES"/>
        </a:p>
      </dgm:t>
    </dgm:pt>
    <dgm:pt modelId="{D7568BF0-528D-468D-BBE7-62E1830EBCEB}">
      <dgm:prSet phldrT="[Texto]" custT="1"/>
      <dgm:spPr>
        <a:xfrm>
          <a:off x="1244910" y="2841277"/>
          <a:ext cx="725567" cy="64056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ES" sz="2000" b="1" dirty="0">
              <a:latin typeface="Calibri"/>
              <a:ea typeface="+mn-ea"/>
              <a:cs typeface="+mn-cs"/>
            </a:rPr>
            <a:t>IB</a:t>
          </a:r>
        </a:p>
      </dgm:t>
    </dgm:pt>
    <dgm:pt modelId="{87EF1C75-72E0-449E-A7A1-F3A1F72AACB6}" type="parTrans" cxnId="{2CA61120-0EF3-4C59-BC50-828374CC7F07}">
      <dgm:prSet/>
      <dgm:spPr>
        <a:xfrm rot="3310531">
          <a:off x="540003" y="2781348"/>
          <a:ext cx="897362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897362" y="11887"/>
              </a:lnTo>
            </a:path>
          </a:pathLst>
        </a:custGeom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92C749E-5ECE-4D1A-8000-75A19C5D2F22}" type="sibTrans" cxnId="{2CA61120-0EF3-4C59-BC50-828374CC7F07}">
      <dgm:prSet/>
      <dgm:spPr/>
      <dgm:t>
        <a:bodyPr/>
        <a:lstStyle/>
        <a:p>
          <a:endParaRPr lang="es-ES"/>
        </a:p>
      </dgm:t>
    </dgm:pt>
    <dgm:pt modelId="{4B266F04-78CF-4662-A8BD-6A4E4FE928BB}">
      <dgm:prSet phldrT="[Texto]"/>
      <dgm:spPr>
        <a:xfrm>
          <a:off x="4276511" y="3209602"/>
          <a:ext cx="1281129" cy="64056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ES" dirty="0">
              <a:latin typeface="Calibri"/>
              <a:ea typeface="+mn-ea"/>
              <a:cs typeface="+mn-cs"/>
            </a:rPr>
            <a:t>20% </a:t>
          </a:r>
          <a:r>
            <a:rPr lang="es-ES" dirty="0" err="1">
              <a:latin typeface="Calibri"/>
              <a:ea typeface="+mn-ea"/>
              <a:cs typeface="+mn-cs"/>
            </a:rPr>
            <a:t>Ev</a:t>
          </a:r>
          <a:r>
            <a:rPr lang="es-ES" dirty="0">
              <a:latin typeface="Calibri"/>
              <a:ea typeface="+mn-ea"/>
              <a:cs typeface="+mn-cs"/>
            </a:rPr>
            <a:t> interna. Mayo 2026</a:t>
          </a:r>
        </a:p>
      </dgm:t>
    </dgm:pt>
    <dgm:pt modelId="{8633541F-1635-4986-908D-C78479DEF15C}" type="parTrans" cxnId="{1211EEE9-A4F9-4DCB-80E1-84EB4D98CF01}">
      <dgm:prSet/>
      <dgm:spPr>
        <a:xfrm rot="2142401">
          <a:off x="3704742" y="3333835"/>
          <a:ext cx="631086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631086" y="11887"/>
              </a:lnTo>
            </a:path>
          </a:pathLst>
        </a:custGeom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A7D6303-D401-41C9-B740-323B7E0CE986}" type="sibTrans" cxnId="{1211EEE9-A4F9-4DCB-80E1-84EB4D98CF01}">
      <dgm:prSet/>
      <dgm:spPr/>
      <dgm:t>
        <a:bodyPr/>
        <a:lstStyle/>
        <a:p>
          <a:endParaRPr lang="es-ES"/>
        </a:p>
      </dgm:t>
    </dgm:pt>
    <dgm:pt modelId="{4AAA57CF-027C-46EB-94EE-0BD855E61D18}">
      <dgm:prSet/>
      <dgm:spPr>
        <a:xfrm>
          <a:off x="4276511" y="2472952"/>
          <a:ext cx="1281129" cy="64056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ES" dirty="0">
              <a:latin typeface="Calibri"/>
              <a:ea typeface="+mn-ea"/>
              <a:cs typeface="+mn-cs"/>
            </a:rPr>
            <a:t>80% exámenes Mayo 2026 </a:t>
          </a:r>
        </a:p>
      </dgm:t>
    </dgm:pt>
    <dgm:pt modelId="{8CD29913-221D-4336-9CBB-F018D0D6B68F}" type="parTrans" cxnId="{9E31351C-D829-48AC-93B8-B872ACDD3A68}">
      <dgm:prSet/>
      <dgm:spPr>
        <a:xfrm rot="19457599">
          <a:off x="3704742" y="2965510"/>
          <a:ext cx="631086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631086" y="11887"/>
              </a:lnTo>
            </a:path>
          </a:pathLst>
        </a:custGeom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BFAF4C1-E200-4874-BAAF-7B2CB5BF4929}" type="sibTrans" cxnId="{9E31351C-D829-48AC-93B8-B872ACDD3A68}">
      <dgm:prSet/>
      <dgm:spPr/>
      <dgm:t>
        <a:bodyPr/>
        <a:lstStyle/>
        <a:p>
          <a:endParaRPr lang="es-ES"/>
        </a:p>
      </dgm:t>
    </dgm:pt>
    <dgm:pt modelId="{9C942336-9DFF-4475-8B38-FAA719BB9A98}">
      <dgm:prSet/>
      <dgm:spPr>
        <a:xfrm>
          <a:off x="2525489" y="999653"/>
          <a:ext cx="1281129" cy="64056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ES">
              <a:latin typeface="Calibri"/>
              <a:ea typeface="+mn-ea"/>
              <a:cs typeface="+mn-cs"/>
            </a:rPr>
            <a:t>inicial+ 3 evaluaciones</a:t>
          </a:r>
          <a:endParaRPr lang="es-ES" dirty="0">
            <a:latin typeface="Calibri"/>
            <a:ea typeface="+mn-ea"/>
            <a:cs typeface="+mn-cs"/>
          </a:endParaRPr>
        </a:p>
      </dgm:t>
    </dgm:pt>
    <dgm:pt modelId="{4F758F50-E2F6-4DC6-9D9F-794AEABB6B77}" type="parTrans" cxnId="{374A36FE-2316-4978-8383-3AF54911F82D}">
      <dgm:prSet/>
      <dgm:spPr>
        <a:xfrm rot="19457599">
          <a:off x="1953719" y="1492211"/>
          <a:ext cx="631086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631086" y="11887"/>
              </a:lnTo>
            </a:path>
          </a:pathLst>
        </a:custGeom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611D8ED-9E25-4CB2-80E8-165D94D2A753}" type="sibTrans" cxnId="{374A36FE-2316-4978-8383-3AF54911F82D}">
      <dgm:prSet/>
      <dgm:spPr/>
      <dgm:t>
        <a:bodyPr/>
        <a:lstStyle/>
        <a:p>
          <a:endParaRPr lang="es-ES"/>
        </a:p>
      </dgm:t>
    </dgm:pt>
    <dgm:pt modelId="{8AB0A0B3-0F3E-41E3-8DA0-CE80D025B95F}">
      <dgm:prSet/>
      <dgm:spPr>
        <a:xfrm>
          <a:off x="2525489" y="1736303"/>
          <a:ext cx="1281129" cy="64056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ES">
              <a:latin typeface="Calibri"/>
              <a:ea typeface="+mn-ea"/>
              <a:cs typeface="+mn-cs"/>
            </a:rPr>
            <a:t>Programación de la asignatura nacional</a:t>
          </a:r>
          <a:endParaRPr lang="es-ES" dirty="0">
            <a:latin typeface="Calibri"/>
            <a:ea typeface="+mn-ea"/>
            <a:cs typeface="+mn-cs"/>
          </a:endParaRPr>
        </a:p>
      </dgm:t>
    </dgm:pt>
    <dgm:pt modelId="{907F4451-FAAE-40A2-9EB4-099899393607}" type="sibTrans" cxnId="{E7E0423D-B9AA-478B-8701-3C19725F0B27}">
      <dgm:prSet/>
      <dgm:spPr/>
      <dgm:t>
        <a:bodyPr/>
        <a:lstStyle/>
        <a:p>
          <a:endParaRPr lang="es-ES"/>
        </a:p>
      </dgm:t>
    </dgm:pt>
    <dgm:pt modelId="{9481CB95-1FA8-47A8-A753-5C68A44276E9}" type="parTrans" cxnId="{E7E0423D-B9AA-478B-8701-3C19725F0B27}">
      <dgm:prSet/>
      <dgm:spPr>
        <a:xfrm rot="2142401">
          <a:off x="1953719" y="1860536"/>
          <a:ext cx="631086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631086" y="11887"/>
              </a:lnTo>
            </a:path>
          </a:pathLst>
        </a:custGeom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53FB91C-E2A9-498B-BCA1-D986479DAC6A}">
      <dgm:prSet/>
      <dgm:spPr>
        <a:xfrm>
          <a:off x="6057178" y="1335316"/>
          <a:ext cx="1281129" cy="64056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ES" dirty="0">
              <a:latin typeface="Calibri"/>
              <a:ea typeface="+mn-ea"/>
              <a:cs typeface="+mn-cs"/>
            </a:rPr>
            <a:t>Título Bachiller Nacional</a:t>
          </a:r>
        </a:p>
        <a:p>
          <a:pPr>
            <a:buNone/>
          </a:pPr>
          <a:r>
            <a:rPr lang="es-ES" dirty="0">
              <a:latin typeface="Calibri"/>
              <a:ea typeface="+mn-ea"/>
              <a:cs typeface="+mn-cs"/>
            </a:rPr>
            <a:t>Junio 2026 </a:t>
          </a:r>
        </a:p>
      </dgm:t>
    </dgm:pt>
    <dgm:pt modelId="{01ACAB3A-08EE-4794-B40C-ACBC8B85A86B}" type="parTrans" cxnId="{201E0DC2-2827-4615-A9FC-2AE22E771FE7}">
      <dgm:prSet/>
      <dgm:spPr>
        <a:xfrm rot="21583945">
          <a:off x="5642961" y="1644678"/>
          <a:ext cx="414219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414219" y="11887"/>
              </a:lnTo>
            </a:path>
          </a:pathLst>
        </a:custGeom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871B068-BF5E-44B1-B442-4777040A4E11}" type="sibTrans" cxnId="{201E0DC2-2827-4615-A9FC-2AE22E771FE7}">
      <dgm:prSet/>
      <dgm:spPr/>
      <dgm:t>
        <a:bodyPr/>
        <a:lstStyle/>
        <a:p>
          <a:endParaRPr lang="es-ES"/>
        </a:p>
      </dgm:t>
    </dgm:pt>
    <dgm:pt modelId="{D23E34B5-6CB8-4DC3-8E05-72D5906BA9DB}">
      <dgm:prSet/>
      <dgm:spPr>
        <a:xfrm>
          <a:off x="6014619" y="2916729"/>
          <a:ext cx="1281129" cy="64056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ES" dirty="0">
              <a:latin typeface="Calibri"/>
              <a:ea typeface="+mn-ea"/>
              <a:cs typeface="+mn-cs"/>
            </a:rPr>
            <a:t>Título Internacional 6 de Julio 2026</a:t>
          </a:r>
        </a:p>
      </dgm:t>
    </dgm:pt>
    <dgm:pt modelId="{3631C860-0C36-4F5B-ABFA-535EDFCF8437}" type="parTrans" cxnId="{4C70CBAA-3389-4125-BDCA-D55EC210FB97}">
      <dgm:prSet/>
      <dgm:spPr>
        <a:xfrm rot="2649618">
          <a:off x="5467630" y="3003236"/>
          <a:ext cx="636998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636998" y="11887"/>
              </a:lnTo>
            </a:path>
          </a:pathLst>
        </a:custGeom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FABA882-F6F3-4E27-8DFC-0E61DE797C61}" type="sibTrans" cxnId="{4C70CBAA-3389-4125-BDCA-D55EC210FB97}">
      <dgm:prSet/>
      <dgm:spPr/>
      <dgm:t>
        <a:bodyPr/>
        <a:lstStyle/>
        <a:p>
          <a:endParaRPr lang="es-ES"/>
        </a:p>
      </dgm:t>
    </dgm:pt>
    <dgm:pt modelId="{BB25F7C5-9F95-4FDF-AADE-E45451BFDF59}">
      <dgm:prSet custT="1"/>
      <dgm:spPr>
        <a:xfrm>
          <a:off x="7795184" y="2212121"/>
          <a:ext cx="1124191" cy="64056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ES" sz="1600">
              <a:latin typeface="Calibri"/>
              <a:ea typeface="+mn-ea"/>
              <a:cs typeface="+mn-cs"/>
            </a:rPr>
            <a:t>Universidad</a:t>
          </a:r>
          <a:endParaRPr lang="es-ES" sz="1600" dirty="0">
            <a:latin typeface="Calibri"/>
            <a:ea typeface="+mn-ea"/>
            <a:cs typeface="+mn-cs"/>
          </a:endParaRPr>
        </a:p>
      </dgm:t>
    </dgm:pt>
    <dgm:pt modelId="{1178A40B-6AD6-43CF-9EFB-81DABF0BD46C}" type="parTrans" cxnId="{58B2AEE8-D91C-4CB2-905E-578E025BD58E}">
      <dgm:prSet/>
      <dgm:spPr>
        <a:xfrm rot="3748641">
          <a:off x="7072397" y="2082113"/>
          <a:ext cx="988697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988697" y="11887"/>
              </a:lnTo>
            </a:path>
          </a:pathLst>
        </a:custGeom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56FE635-19C9-4976-89EF-381573282E2E}" type="sibTrans" cxnId="{58B2AEE8-D91C-4CB2-905E-578E025BD58E}">
      <dgm:prSet/>
      <dgm:spPr/>
      <dgm:t>
        <a:bodyPr/>
        <a:lstStyle/>
        <a:p>
          <a:endParaRPr lang="es-ES"/>
        </a:p>
      </dgm:t>
    </dgm:pt>
    <dgm:pt modelId="{AF11C088-BB58-4956-BDC5-7454F7A2C752}">
      <dgm:prSet/>
      <dgm:spPr>
        <a:xfrm>
          <a:off x="2482929" y="2841277"/>
          <a:ext cx="1281129" cy="64056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ES" u="none" dirty="0">
              <a:solidFill>
                <a:schemeClr val="tx1"/>
              </a:solidFill>
              <a:latin typeface="Calibri"/>
              <a:ea typeface="+mn-ea"/>
              <a:cs typeface="+mn-cs"/>
            </a:rPr>
            <a:t>Evaluación externa 2026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E442680-CF03-48A6-A561-F7B9FB05FF43}" type="sibTrans" cxnId="{73C8CD77-CE96-4F8D-B3DB-699DED30A3C8}">
      <dgm:prSet/>
      <dgm:spPr/>
      <dgm:t>
        <a:bodyPr/>
        <a:lstStyle/>
        <a:p>
          <a:endParaRPr lang="es-ES"/>
        </a:p>
      </dgm:t>
    </dgm:pt>
    <dgm:pt modelId="{50F79866-CA94-487B-BDAB-68B8FF9A42AA}" type="parTrans" cxnId="{73C8CD77-CE96-4F8D-B3DB-699DED30A3C8}">
      <dgm:prSet/>
      <dgm:spPr>
        <a:xfrm>
          <a:off x="1970478" y="3149672"/>
          <a:ext cx="512451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512451" y="11887"/>
              </a:lnTo>
            </a:path>
          </a:pathLst>
        </a:custGeom>
      </dgm:spPr>
      <dgm:t>
        <a:bodyPr/>
        <a:lstStyle/>
        <a:p>
          <a:pPr>
            <a:buNone/>
          </a:pPr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149FD93-359C-4EE1-87CC-06964A8C456C}" type="pres">
      <dgm:prSet presAssocID="{54612D73-92A8-4798-B9C6-B441D22C44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FE9704C-6582-40A4-8E9A-6331671F8941}" type="pres">
      <dgm:prSet presAssocID="{AEFDFC74-1AB3-430C-9A91-B9039D0801FB}" presName="root1" presStyleCnt="0"/>
      <dgm:spPr/>
    </dgm:pt>
    <dgm:pt modelId="{F7CF790E-647D-4E58-B787-F018BE8208EB}" type="pres">
      <dgm:prSet presAssocID="{AEFDFC74-1AB3-430C-9A91-B9039D0801FB}" presName="LevelOneTextNode" presStyleLbl="node0" presStyleIdx="0" presStyleCnt="1" custScaleX="72652" custScaleY="115113" custLinFactNeighborX="3001" custLinFactNeighborY="-1108">
        <dgm:presLayoutVars>
          <dgm:chPref val="3"/>
        </dgm:presLayoutVars>
      </dgm:prSet>
      <dgm:spPr/>
    </dgm:pt>
    <dgm:pt modelId="{1BBDF937-E633-42D5-8EAE-B0126D37D3EC}" type="pres">
      <dgm:prSet presAssocID="{AEFDFC74-1AB3-430C-9A91-B9039D0801FB}" presName="level2hierChild" presStyleCnt="0"/>
      <dgm:spPr/>
    </dgm:pt>
    <dgm:pt modelId="{53D0A886-6611-4781-B6E8-A9355118A2B7}" type="pres">
      <dgm:prSet presAssocID="{3D1DF540-6D5E-4C1F-A547-033E7131D191}" presName="conn2-1" presStyleLbl="parChTrans1D2" presStyleIdx="0" presStyleCnt="2"/>
      <dgm:spPr/>
    </dgm:pt>
    <dgm:pt modelId="{8428FECD-79D1-472D-91E7-DDA03DE925C1}" type="pres">
      <dgm:prSet presAssocID="{3D1DF540-6D5E-4C1F-A547-033E7131D191}" presName="connTx" presStyleLbl="parChTrans1D2" presStyleIdx="0" presStyleCnt="2"/>
      <dgm:spPr/>
    </dgm:pt>
    <dgm:pt modelId="{62FDED2C-0462-4A51-AE8E-9190BB819674}" type="pres">
      <dgm:prSet presAssocID="{8BE00322-F993-40E1-83C1-A8E24BB398C4}" presName="root2" presStyleCnt="0"/>
      <dgm:spPr/>
    </dgm:pt>
    <dgm:pt modelId="{7FAAEAF9-C1BB-4384-84A2-91E7DA68BC2F}" type="pres">
      <dgm:prSet presAssocID="{8BE00322-F993-40E1-83C1-A8E24BB398C4}" presName="LevelTwoTextNode" presStyleLbl="node2" presStyleIdx="0" presStyleCnt="2" custScaleX="77156" custLinFactNeighborY="160">
        <dgm:presLayoutVars>
          <dgm:chPref val="3"/>
        </dgm:presLayoutVars>
      </dgm:prSet>
      <dgm:spPr/>
    </dgm:pt>
    <dgm:pt modelId="{DDC8CBA2-F33E-413D-8CAC-C7D1DB20363A}" type="pres">
      <dgm:prSet presAssocID="{8BE00322-F993-40E1-83C1-A8E24BB398C4}" presName="level3hierChild" presStyleCnt="0"/>
      <dgm:spPr/>
    </dgm:pt>
    <dgm:pt modelId="{D0F5E065-6C21-47CC-B2B2-F1D0C85F5E59}" type="pres">
      <dgm:prSet presAssocID="{4F758F50-E2F6-4DC6-9D9F-794AEABB6B77}" presName="conn2-1" presStyleLbl="parChTrans1D3" presStyleIdx="0" presStyleCnt="3"/>
      <dgm:spPr/>
    </dgm:pt>
    <dgm:pt modelId="{6F973E39-B27C-4FFF-8643-C8C19CF94A6C}" type="pres">
      <dgm:prSet presAssocID="{4F758F50-E2F6-4DC6-9D9F-794AEABB6B77}" presName="connTx" presStyleLbl="parChTrans1D3" presStyleIdx="0" presStyleCnt="3"/>
      <dgm:spPr/>
    </dgm:pt>
    <dgm:pt modelId="{534D5AB8-7EF7-4912-AEBB-52F9DD411942}" type="pres">
      <dgm:prSet presAssocID="{9C942336-9DFF-4475-8B38-FAA719BB9A98}" presName="root2" presStyleCnt="0"/>
      <dgm:spPr/>
    </dgm:pt>
    <dgm:pt modelId="{513D09E2-7A70-4DC4-9054-9BA5D27C3A4A}" type="pres">
      <dgm:prSet presAssocID="{9C942336-9DFF-4475-8B38-FAA719BB9A98}" presName="LevelTwoTextNode" presStyleLbl="node3" presStyleIdx="0" presStyleCnt="3">
        <dgm:presLayoutVars>
          <dgm:chPref val="3"/>
        </dgm:presLayoutVars>
      </dgm:prSet>
      <dgm:spPr/>
    </dgm:pt>
    <dgm:pt modelId="{0F4D81C4-1999-4013-B34F-B12463E14306}" type="pres">
      <dgm:prSet presAssocID="{9C942336-9DFF-4475-8B38-FAA719BB9A98}" presName="level3hierChild" presStyleCnt="0"/>
      <dgm:spPr/>
    </dgm:pt>
    <dgm:pt modelId="{09F44AA1-9409-44FD-AE60-E6A3B8F8C782}" type="pres">
      <dgm:prSet presAssocID="{9481CB95-1FA8-47A8-A753-5C68A44276E9}" presName="conn2-1" presStyleLbl="parChTrans1D3" presStyleIdx="1" presStyleCnt="3"/>
      <dgm:spPr/>
    </dgm:pt>
    <dgm:pt modelId="{3A7076D3-2495-41D0-A361-16C43A4B6482}" type="pres">
      <dgm:prSet presAssocID="{9481CB95-1FA8-47A8-A753-5C68A44276E9}" presName="connTx" presStyleLbl="parChTrans1D3" presStyleIdx="1" presStyleCnt="3"/>
      <dgm:spPr/>
    </dgm:pt>
    <dgm:pt modelId="{0A248F0F-C3A9-4985-AC6C-ADE6B7FD78A1}" type="pres">
      <dgm:prSet presAssocID="{8AB0A0B3-0F3E-41E3-8DA0-CE80D025B95F}" presName="root2" presStyleCnt="0"/>
      <dgm:spPr/>
    </dgm:pt>
    <dgm:pt modelId="{5024C549-7CA4-45D5-9519-6DCBDBE58F4B}" type="pres">
      <dgm:prSet presAssocID="{8AB0A0B3-0F3E-41E3-8DA0-CE80D025B95F}" presName="LevelTwoTextNode" presStyleLbl="node3" presStyleIdx="1" presStyleCnt="3">
        <dgm:presLayoutVars>
          <dgm:chPref val="3"/>
        </dgm:presLayoutVars>
      </dgm:prSet>
      <dgm:spPr/>
    </dgm:pt>
    <dgm:pt modelId="{39D3EEC6-5300-48F7-B07D-DD398C741544}" type="pres">
      <dgm:prSet presAssocID="{8AB0A0B3-0F3E-41E3-8DA0-CE80D025B95F}" presName="level3hierChild" presStyleCnt="0"/>
      <dgm:spPr/>
    </dgm:pt>
    <dgm:pt modelId="{111C1A85-DD34-4849-A7E1-30AF9FBEE581}" type="pres">
      <dgm:prSet presAssocID="{15AF5767-B017-4CC3-B443-6C498ED04C77}" presName="conn2-1" presStyleLbl="parChTrans1D4" presStyleIdx="0" presStyleCnt="6"/>
      <dgm:spPr/>
    </dgm:pt>
    <dgm:pt modelId="{C627C8FD-5A5E-4636-89C2-D0E2DBB5C6F9}" type="pres">
      <dgm:prSet presAssocID="{15AF5767-B017-4CC3-B443-6C498ED04C77}" presName="connTx" presStyleLbl="parChTrans1D4" presStyleIdx="0" presStyleCnt="6"/>
      <dgm:spPr/>
    </dgm:pt>
    <dgm:pt modelId="{756D47FD-D163-485C-B44B-2EACAC21F3E0}" type="pres">
      <dgm:prSet presAssocID="{025C541E-4118-411C-B980-DA91DDCA244A}" presName="root2" presStyleCnt="0"/>
      <dgm:spPr/>
    </dgm:pt>
    <dgm:pt modelId="{2B9C2D04-4A23-47E5-89C7-1681E4617BEE}" type="pres">
      <dgm:prSet presAssocID="{025C541E-4118-411C-B980-DA91DDCA244A}" presName="LevelTwoTextNode" presStyleLbl="node4" presStyleIdx="0" presStyleCnt="6" custLinFactNeighborX="3338" custLinFactNeighborY="-62297">
        <dgm:presLayoutVars>
          <dgm:chPref val="3"/>
        </dgm:presLayoutVars>
      </dgm:prSet>
      <dgm:spPr/>
    </dgm:pt>
    <dgm:pt modelId="{063B6EEE-8768-46D0-B4E1-082D6E1CDEBA}" type="pres">
      <dgm:prSet presAssocID="{025C541E-4118-411C-B980-DA91DDCA244A}" presName="level3hierChild" presStyleCnt="0"/>
      <dgm:spPr/>
    </dgm:pt>
    <dgm:pt modelId="{D7945761-EC5E-46CB-A604-A66CF528141C}" type="pres">
      <dgm:prSet presAssocID="{01ACAB3A-08EE-4794-B40C-ACBC8B85A86B}" presName="conn2-1" presStyleLbl="parChTrans1D4" presStyleIdx="1" presStyleCnt="6"/>
      <dgm:spPr/>
    </dgm:pt>
    <dgm:pt modelId="{DFE7D27A-36FB-49D6-BCE7-3DCA0205C0B3}" type="pres">
      <dgm:prSet presAssocID="{01ACAB3A-08EE-4794-B40C-ACBC8B85A86B}" presName="connTx" presStyleLbl="parChTrans1D4" presStyleIdx="1" presStyleCnt="6"/>
      <dgm:spPr/>
    </dgm:pt>
    <dgm:pt modelId="{F3D98A3E-8F3D-4281-AD80-51FF28FE3905}" type="pres">
      <dgm:prSet presAssocID="{753FB91C-E2A9-498B-BCA1-D986479DAC6A}" presName="root2" presStyleCnt="0"/>
      <dgm:spPr/>
    </dgm:pt>
    <dgm:pt modelId="{13C74A2A-7C21-4720-AC18-D7FF74D99D63}" type="pres">
      <dgm:prSet presAssocID="{753FB91C-E2A9-498B-BCA1-D986479DAC6A}" presName="LevelTwoTextNode" presStyleLbl="node4" presStyleIdx="1" presStyleCnt="6" custLinFactNeighborX="-4330" custLinFactNeighborY="-62599">
        <dgm:presLayoutVars>
          <dgm:chPref val="3"/>
        </dgm:presLayoutVars>
      </dgm:prSet>
      <dgm:spPr/>
    </dgm:pt>
    <dgm:pt modelId="{7576B5F3-6C2C-437E-BFAC-B1D6127D1692}" type="pres">
      <dgm:prSet presAssocID="{753FB91C-E2A9-498B-BCA1-D986479DAC6A}" presName="level3hierChild" presStyleCnt="0"/>
      <dgm:spPr/>
    </dgm:pt>
    <dgm:pt modelId="{D8A0162D-2627-4CCA-8516-EE4A5D160605}" type="pres">
      <dgm:prSet presAssocID="{1178A40B-6AD6-43CF-9EFB-81DABF0BD46C}" presName="conn2-1" presStyleLbl="parChTrans1D4" presStyleIdx="2" presStyleCnt="6"/>
      <dgm:spPr/>
    </dgm:pt>
    <dgm:pt modelId="{628491F9-D0DB-4ADF-A729-4951F09EF742}" type="pres">
      <dgm:prSet presAssocID="{1178A40B-6AD6-43CF-9EFB-81DABF0BD46C}" presName="connTx" presStyleLbl="parChTrans1D4" presStyleIdx="2" presStyleCnt="6"/>
      <dgm:spPr/>
    </dgm:pt>
    <dgm:pt modelId="{31F11E95-DE19-4DF1-B5CC-8E9B632B8BB5}" type="pres">
      <dgm:prSet presAssocID="{BB25F7C5-9F95-4FDF-AADE-E45451BFDF59}" presName="root2" presStyleCnt="0"/>
      <dgm:spPr/>
    </dgm:pt>
    <dgm:pt modelId="{7864D001-6EDD-4E30-B700-053373769825}" type="pres">
      <dgm:prSet presAssocID="{BB25F7C5-9F95-4FDF-AADE-E45451BFDF59}" presName="LevelTwoTextNode" presStyleLbl="node4" presStyleIdx="2" presStyleCnt="6" custScaleX="87750" custLinFactNeighborX="-8668" custLinFactNeighborY="74281">
        <dgm:presLayoutVars>
          <dgm:chPref val="3"/>
        </dgm:presLayoutVars>
      </dgm:prSet>
      <dgm:spPr/>
    </dgm:pt>
    <dgm:pt modelId="{9EA7EB9A-F6E6-472F-9896-6BCEEF022124}" type="pres">
      <dgm:prSet presAssocID="{BB25F7C5-9F95-4FDF-AADE-E45451BFDF59}" presName="level3hierChild" presStyleCnt="0"/>
      <dgm:spPr/>
    </dgm:pt>
    <dgm:pt modelId="{08325F28-0BCB-4800-A8C4-7C803A3C79AC}" type="pres">
      <dgm:prSet presAssocID="{87EF1C75-72E0-449E-A7A1-F3A1F72AACB6}" presName="conn2-1" presStyleLbl="parChTrans1D2" presStyleIdx="1" presStyleCnt="2"/>
      <dgm:spPr/>
    </dgm:pt>
    <dgm:pt modelId="{9DC50983-1A79-4B02-BF76-7A184CFC9ADA}" type="pres">
      <dgm:prSet presAssocID="{87EF1C75-72E0-449E-A7A1-F3A1F72AACB6}" presName="connTx" presStyleLbl="parChTrans1D2" presStyleIdx="1" presStyleCnt="2"/>
      <dgm:spPr/>
    </dgm:pt>
    <dgm:pt modelId="{314C75EA-1364-4907-8CC6-AF46F8A12797}" type="pres">
      <dgm:prSet presAssocID="{D7568BF0-528D-468D-BBE7-62E1830EBCEB}" presName="root2" presStyleCnt="0"/>
      <dgm:spPr/>
    </dgm:pt>
    <dgm:pt modelId="{0720E5BB-F31D-4713-941A-37422721ED43}" type="pres">
      <dgm:prSet presAssocID="{D7568BF0-528D-468D-BBE7-62E1830EBCEB}" presName="LevelTwoTextNode" presStyleLbl="node2" presStyleIdx="1" presStyleCnt="2" custScaleX="56635" custLinFactNeighborX="21063" custLinFactNeighborY="10532">
        <dgm:presLayoutVars>
          <dgm:chPref val="3"/>
        </dgm:presLayoutVars>
      </dgm:prSet>
      <dgm:spPr/>
    </dgm:pt>
    <dgm:pt modelId="{F89AEB39-41F1-4391-814C-ACC15F77D7CE}" type="pres">
      <dgm:prSet presAssocID="{D7568BF0-528D-468D-BBE7-62E1830EBCEB}" presName="level3hierChild" presStyleCnt="0"/>
      <dgm:spPr/>
    </dgm:pt>
    <dgm:pt modelId="{407F21A5-2206-4A95-BFF2-9981270C8A64}" type="pres">
      <dgm:prSet presAssocID="{50F79866-CA94-487B-BDAB-68B8FF9A42AA}" presName="conn2-1" presStyleLbl="parChTrans1D3" presStyleIdx="2" presStyleCnt="3"/>
      <dgm:spPr/>
    </dgm:pt>
    <dgm:pt modelId="{ECF7C34E-97FC-4F4D-896F-FACCF6FC01F6}" type="pres">
      <dgm:prSet presAssocID="{50F79866-CA94-487B-BDAB-68B8FF9A42AA}" presName="connTx" presStyleLbl="parChTrans1D3" presStyleIdx="2" presStyleCnt="3"/>
      <dgm:spPr/>
    </dgm:pt>
    <dgm:pt modelId="{8BB343E7-09A4-461B-B398-8A53EB87CDA1}" type="pres">
      <dgm:prSet presAssocID="{AF11C088-BB58-4956-BDC5-7454F7A2C752}" presName="root2" presStyleCnt="0"/>
      <dgm:spPr/>
    </dgm:pt>
    <dgm:pt modelId="{51FF1B74-BF6F-4C39-BC67-08E1A63B7BE4}" type="pres">
      <dgm:prSet presAssocID="{AF11C088-BB58-4956-BDC5-7454F7A2C752}" presName="LevelTwoTextNode" presStyleLbl="node3" presStyleIdx="2" presStyleCnt="3" custLinFactNeighborX="26070" custLinFactNeighborY="15830">
        <dgm:presLayoutVars>
          <dgm:chPref val="3"/>
        </dgm:presLayoutVars>
      </dgm:prSet>
      <dgm:spPr/>
    </dgm:pt>
    <dgm:pt modelId="{16EF4391-0AB7-40A8-AD39-E406DB1625FC}" type="pres">
      <dgm:prSet presAssocID="{AF11C088-BB58-4956-BDC5-7454F7A2C752}" presName="level3hierChild" presStyleCnt="0"/>
      <dgm:spPr/>
    </dgm:pt>
    <dgm:pt modelId="{458ACF2A-9A81-4D0B-94B0-D2111962B6F8}" type="pres">
      <dgm:prSet presAssocID="{8CD29913-221D-4336-9CBB-F018D0D6B68F}" presName="conn2-1" presStyleLbl="parChTrans1D4" presStyleIdx="3" presStyleCnt="6"/>
      <dgm:spPr/>
    </dgm:pt>
    <dgm:pt modelId="{0D23878C-7B75-4583-9B6E-88EAA8F7393A}" type="pres">
      <dgm:prSet presAssocID="{8CD29913-221D-4336-9CBB-F018D0D6B68F}" presName="connTx" presStyleLbl="parChTrans1D4" presStyleIdx="3" presStyleCnt="6"/>
      <dgm:spPr/>
    </dgm:pt>
    <dgm:pt modelId="{0D2C0E57-53F5-4A8E-B15C-A68AE0C2E076}" type="pres">
      <dgm:prSet presAssocID="{4AAA57CF-027C-46EB-94EE-0BD855E61D18}" presName="root2" presStyleCnt="0"/>
      <dgm:spPr/>
    </dgm:pt>
    <dgm:pt modelId="{534F2AE8-DAA5-4750-8C87-C2D732391DAE}" type="pres">
      <dgm:prSet presAssocID="{4AAA57CF-027C-46EB-94EE-0BD855E61D18}" presName="LevelTwoTextNode" presStyleLbl="node4" presStyleIdx="3" presStyleCnt="6" custScaleY="100000" custLinFactNeighborX="25937">
        <dgm:presLayoutVars>
          <dgm:chPref val="3"/>
        </dgm:presLayoutVars>
      </dgm:prSet>
      <dgm:spPr/>
    </dgm:pt>
    <dgm:pt modelId="{7F099C95-1A5E-4E9E-B5CA-D236B97A05B5}" type="pres">
      <dgm:prSet presAssocID="{4AAA57CF-027C-46EB-94EE-0BD855E61D18}" presName="level3hierChild" presStyleCnt="0"/>
      <dgm:spPr/>
    </dgm:pt>
    <dgm:pt modelId="{3165C98B-0AC5-4649-AEBF-5ED2ADC64583}" type="pres">
      <dgm:prSet presAssocID="{3631C860-0C36-4F5B-ABFA-535EDFCF8437}" presName="conn2-1" presStyleLbl="parChTrans1D4" presStyleIdx="4" presStyleCnt="6"/>
      <dgm:spPr/>
    </dgm:pt>
    <dgm:pt modelId="{533DD2DB-566E-4B11-89E6-B8B2BE6C36CE}" type="pres">
      <dgm:prSet presAssocID="{3631C860-0C36-4F5B-ABFA-535EDFCF8437}" presName="connTx" presStyleLbl="parChTrans1D4" presStyleIdx="4" presStyleCnt="6"/>
      <dgm:spPr/>
    </dgm:pt>
    <dgm:pt modelId="{6F68A483-DBC9-4767-867A-8452B158FB4C}" type="pres">
      <dgm:prSet presAssocID="{D23E34B5-6CB8-4DC3-8E05-72D5906BA9DB}" presName="root2" presStyleCnt="0"/>
      <dgm:spPr/>
    </dgm:pt>
    <dgm:pt modelId="{BFCF7FBA-F2C2-46D7-BB77-FABCBB9A8D10}" type="pres">
      <dgm:prSet presAssocID="{D23E34B5-6CB8-4DC3-8E05-72D5906BA9DB}" presName="LevelTwoTextNode" presStyleLbl="node4" presStyleIdx="4" presStyleCnt="6" custScaleX="107060" custLinFactNeighborX="28142" custLinFactNeighborY="69279">
        <dgm:presLayoutVars>
          <dgm:chPref val="3"/>
        </dgm:presLayoutVars>
      </dgm:prSet>
      <dgm:spPr/>
    </dgm:pt>
    <dgm:pt modelId="{3DEFE7C7-62C3-44B5-860C-21C8B7A94112}" type="pres">
      <dgm:prSet presAssocID="{D23E34B5-6CB8-4DC3-8E05-72D5906BA9DB}" presName="level3hierChild" presStyleCnt="0"/>
      <dgm:spPr/>
    </dgm:pt>
    <dgm:pt modelId="{6C7E1B30-818C-43F4-A99F-AC187A1313B9}" type="pres">
      <dgm:prSet presAssocID="{8633541F-1635-4986-908D-C78479DEF15C}" presName="conn2-1" presStyleLbl="parChTrans1D4" presStyleIdx="5" presStyleCnt="6"/>
      <dgm:spPr/>
    </dgm:pt>
    <dgm:pt modelId="{C6867372-0573-4273-B950-28EA35845850}" type="pres">
      <dgm:prSet presAssocID="{8633541F-1635-4986-908D-C78479DEF15C}" presName="connTx" presStyleLbl="parChTrans1D4" presStyleIdx="5" presStyleCnt="6"/>
      <dgm:spPr/>
    </dgm:pt>
    <dgm:pt modelId="{F7654CB3-E881-4FD0-A12F-93C4DBD17039}" type="pres">
      <dgm:prSet presAssocID="{4B266F04-78CF-4662-A8BD-6A4E4FE928BB}" presName="root2" presStyleCnt="0"/>
      <dgm:spPr/>
    </dgm:pt>
    <dgm:pt modelId="{F26D81B6-5696-4041-88E7-DD46BF1B43B8}" type="pres">
      <dgm:prSet presAssocID="{4B266F04-78CF-4662-A8BD-6A4E4FE928BB}" presName="LevelTwoTextNode" presStyleLbl="node4" presStyleIdx="5" presStyleCnt="6" custScaleX="103437" custLinFactNeighborX="25937" custLinFactNeighborY="22818">
        <dgm:presLayoutVars>
          <dgm:chPref val="3"/>
        </dgm:presLayoutVars>
      </dgm:prSet>
      <dgm:spPr/>
    </dgm:pt>
    <dgm:pt modelId="{6DC1E839-6DCB-43B2-A3BA-8C2604DA2F5B}" type="pres">
      <dgm:prSet presAssocID="{4B266F04-78CF-4662-A8BD-6A4E4FE928BB}" presName="level3hierChild" presStyleCnt="0"/>
      <dgm:spPr/>
    </dgm:pt>
  </dgm:ptLst>
  <dgm:cxnLst>
    <dgm:cxn modelId="{4BFD4613-14BC-4924-AA6D-6EB672CF0104}" type="presOf" srcId="{3631C860-0C36-4F5B-ABFA-535EDFCF8437}" destId="{3165C98B-0AC5-4649-AEBF-5ED2ADC64583}" srcOrd="0" destOrd="0" presId="urn:microsoft.com/office/officeart/2005/8/layout/hierarchy2"/>
    <dgm:cxn modelId="{0F82CD16-1969-44D7-9DE1-30F78C032529}" type="presOf" srcId="{8CD29913-221D-4336-9CBB-F018D0D6B68F}" destId="{458ACF2A-9A81-4D0B-94B0-D2111962B6F8}" srcOrd="0" destOrd="0" presId="urn:microsoft.com/office/officeart/2005/8/layout/hierarchy2"/>
    <dgm:cxn modelId="{9E31351C-D829-48AC-93B8-B872ACDD3A68}" srcId="{AF11C088-BB58-4956-BDC5-7454F7A2C752}" destId="{4AAA57CF-027C-46EB-94EE-0BD855E61D18}" srcOrd="0" destOrd="0" parTransId="{8CD29913-221D-4336-9CBB-F018D0D6B68F}" sibTransId="{CBFAF4C1-E200-4874-BAAF-7B2CB5BF4929}"/>
    <dgm:cxn modelId="{8FCB2E1F-E59D-4926-9239-837526966551}" type="presOf" srcId="{753FB91C-E2A9-498B-BCA1-D986479DAC6A}" destId="{13C74A2A-7C21-4720-AC18-D7FF74D99D63}" srcOrd="0" destOrd="0" presId="urn:microsoft.com/office/officeart/2005/8/layout/hierarchy2"/>
    <dgm:cxn modelId="{2CA61120-0EF3-4C59-BC50-828374CC7F07}" srcId="{AEFDFC74-1AB3-430C-9A91-B9039D0801FB}" destId="{D7568BF0-528D-468D-BBE7-62E1830EBCEB}" srcOrd="1" destOrd="0" parTransId="{87EF1C75-72E0-449E-A7A1-F3A1F72AACB6}" sibTransId="{792C749E-5ECE-4D1A-8000-75A19C5D2F22}"/>
    <dgm:cxn modelId="{EC4FC022-18B2-4A49-8878-1CD36A5CB3D0}" type="presOf" srcId="{D23E34B5-6CB8-4DC3-8E05-72D5906BA9DB}" destId="{BFCF7FBA-F2C2-46D7-BB77-FABCBB9A8D10}" srcOrd="0" destOrd="0" presId="urn:microsoft.com/office/officeart/2005/8/layout/hierarchy2"/>
    <dgm:cxn modelId="{2CF7DD23-504A-440A-9365-9B9D37DD69B3}" type="presOf" srcId="{8633541F-1635-4986-908D-C78479DEF15C}" destId="{6C7E1B30-818C-43F4-A99F-AC187A1313B9}" srcOrd="0" destOrd="0" presId="urn:microsoft.com/office/officeart/2005/8/layout/hierarchy2"/>
    <dgm:cxn modelId="{86555527-91EA-495B-BD13-5502165ABE8A}" type="presOf" srcId="{8633541F-1635-4986-908D-C78479DEF15C}" destId="{C6867372-0573-4273-B950-28EA35845850}" srcOrd="1" destOrd="0" presId="urn:microsoft.com/office/officeart/2005/8/layout/hierarchy2"/>
    <dgm:cxn modelId="{02623B2A-F0B1-4A39-B989-4B3940B5BC54}" type="presOf" srcId="{4F758F50-E2F6-4DC6-9D9F-794AEABB6B77}" destId="{D0F5E065-6C21-47CC-B2B2-F1D0C85F5E59}" srcOrd="0" destOrd="0" presId="urn:microsoft.com/office/officeart/2005/8/layout/hierarchy2"/>
    <dgm:cxn modelId="{B4C8802F-4EC1-471D-B549-6206423BC3AB}" type="presOf" srcId="{3D1DF540-6D5E-4C1F-A547-033E7131D191}" destId="{8428FECD-79D1-472D-91E7-DDA03DE925C1}" srcOrd="1" destOrd="0" presId="urn:microsoft.com/office/officeart/2005/8/layout/hierarchy2"/>
    <dgm:cxn modelId="{12838538-3586-4F39-A182-85CF70953E84}" type="presOf" srcId="{87EF1C75-72E0-449E-A7A1-F3A1F72AACB6}" destId="{08325F28-0BCB-4800-A8C4-7C803A3C79AC}" srcOrd="0" destOrd="0" presId="urn:microsoft.com/office/officeart/2005/8/layout/hierarchy2"/>
    <dgm:cxn modelId="{E7E0423D-B9AA-478B-8701-3C19725F0B27}" srcId="{8BE00322-F993-40E1-83C1-A8E24BB398C4}" destId="{8AB0A0B3-0F3E-41E3-8DA0-CE80D025B95F}" srcOrd="1" destOrd="0" parTransId="{9481CB95-1FA8-47A8-A753-5C68A44276E9}" sibTransId="{907F4451-FAAE-40A2-9EB4-099899393607}"/>
    <dgm:cxn modelId="{6507C33D-61FF-4B0B-B33A-F8A85FAE1D4B}" type="presOf" srcId="{9481CB95-1FA8-47A8-A753-5C68A44276E9}" destId="{3A7076D3-2495-41D0-A361-16C43A4B6482}" srcOrd="1" destOrd="0" presId="urn:microsoft.com/office/officeart/2005/8/layout/hierarchy2"/>
    <dgm:cxn modelId="{485D0A40-D122-4F2A-A0F7-0F807D48D26B}" type="presOf" srcId="{025C541E-4118-411C-B980-DA91DDCA244A}" destId="{2B9C2D04-4A23-47E5-89C7-1681E4617BEE}" srcOrd="0" destOrd="0" presId="urn:microsoft.com/office/officeart/2005/8/layout/hierarchy2"/>
    <dgm:cxn modelId="{4A61895D-0385-4C99-83D4-6C7D707F37F5}" type="presOf" srcId="{D7568BF0-528D-468D-BBE7-62E1830EBCEB}" destId="{0720E5BB-F31D-4713-941A-37422721ED43}" srcOrd="0" destOrd="0" presId="urn:microsoft.com/office/officeart/2005/8/layout/hierarchy2"/>
    <dgm:cxn modelId="{DCA64B42-7125-4DC8-BBDD-DA9834CBA2D0}" srcId="{AEFDFC74-1AB3-430C-9A91-B9039D0801FB}" destId="{8BE00322-F993-40E1-83C1-A8E24BB398C4}" srcOrd="0" destOrd="0" parTransId="{3D1DF540-6D5E-4C1F-A547-033E7131D191}" sibTransId="{B15A5EC2-A1FA-4B40-8672-22748198BE99}"/>
    <dgm:cxn modelId="{B90AFF48-2714-4442-9213-81DCFA8B5580}" type="presOf" srcId="{1178A40B-6AD6-43CF-9EFB-81DABF0BD46C}" destId="{D8A0162D-2627-4CCA-8516-EE4A5D160605}" srcOrd="0" destOrd="0" presId="urn:microsoft.com/office/officeart/2005/8/layout/hierarchy2"/>
    <dgm:cxn modelId="{EFEEA94D-E560-419A-8FE5-F466B472B54B}" type="presOf" srcId="{01ACAB3A-08EE-4794-B40C-ACBC8B85A86B}" destId="{DFE7D27A-36FB-49D6-BCE7-3DCA0205C0B3}" srcOrd="1" destOrd="0" presId="urn:microsoft.com/office/officeart/2005/8/layout/hierarchy2"/>
    <dgm:cxn modelId="{0D3FE66E-6CA7-420D-9A2E-7358E7C4972F}" type="presOf" srcId="{BB25F7C5-9F95-4FDF-AADE-E45451BFDF59}" destId="{7864D001-6EDD-4E30-B700-053373769825}" srcOrd="0" destOrd="0" presId="urn:microsoft.com/office/officeart/2005/8/layout/hierarchy2"/>
    <dgm:cxn modelId="{A897E773-B450-4F91-8FC2-337E914A2857}" type="presOf" srcId="{4AAA57CF-027C-46EB-94EE-0BD855E61D18}" destId="{534F2AE8-DAA5-4750-8C87-C2D732391DAE}" srcOrd="0" destOrd="0" presId="urn:microsoft.com/office/officeart/2005/8/layout/hierarchy2"/>
    <dgm:cxn modelId="{F5B46E54-2E42-4AEC-A2AB-304209BED44C}" type="presOf" srcId="{8AB0A0B3-0F3E-41E3-8DA0-CE80D025B95F}" destId="{5024C549-7CA4-45D5-9519-6DCBDBE58F4B}" srcOrd="0" destOrd="0" presId="urn:microsoft.com/office/officeart/2005/8/layout/hierarchy2"/>
    <dgm:cxn modelId="{0525C874-3035-4978-B39F-F655BB502F88}" type="presOf" srcId="{50F79866-CA94-487B-BDAB-68B8FF9A42AA}" destId="{ECF7C34E-97FC-4F4D-896F-FACCF6FC01F6}" srcOrd="1" destOrd="0" presId="urn:microsoft.com/office/officeart/2005/8/layout/hierarchy2"/>
    <dgm:cxn modelId="{73C8CD77-CE96-4F8D-B3DB-699DED30A3C8}" srcId="{D7568BF0-528D-468D-BBE7-62E1830EBCEB}" destId="{AF11C088-BB58-4956-BDC5-7454F7A2C752}" srcOrd="0" destOrd="0" parTransId="{50F79866-CA94-487B-BDAB-68B8FF9A42AA}" sibTransId="{2E442680-CF03-48A6-A561-F7B9FB05FF43}"/>
    <dgm:cxn modelId="{63E60978-0EF1-4E60-9EB0-404076A574DD}" type="presOf" srcId="{AEFDFC74-1AB3-430C-9A91-B9039D0801FB}" destId="{F7CF790E-647D-4E58-B787-F018BE8208EB}" srcOrd="0" destOrd="0" presId="urn:microsoft.com/office/officeart/2005/8/layout/hierarchy2"/>
    <dgm:cxn modelId="{2317BF9A-1A2D-442C-AA0C-54B655BC37F5}" srcId="{8AB0A0B3-0F3E-41E3-8DA0-CE80D025B95F}" destId="{025C541E-4118-411C-B980-DA91DDCA244A}" srcOrd="0" destOrd="0" parTransId="{15AF5767-B017-4CC3-B443-6C498ED04C77}" sibTransId="{BDCC5A8F-28D2-4E78-BC0A-348AE0B3BAA1}"/>
    <dgm:cxn modelId="{171571A0-0F41-43D5-B349-57939DADF9CF}" type="presOf" srcId="{9481CB95-1FA8-47A8-A753-5C68A44276E9}" destId="{09F44AA1-9409-44FD-AE60-E6A3B8F8C782}" srcOrd="0" destOrd="0" presId="urn:microsoft.com/office/officeart/2005/8/layout/hierarchy2"/>
    <dgm:cxn modelId="{50A94EA6-F770-4481-A2C9-977619BCFFA1}" type="presOf" srcId="{4F758F50-E2F6-4DC6-9D9F-794AEABB6B77}" destId="{6F973E39-B27C-4FFF-8643-C8C19CF94A6C}" srcOrd="1" destOrd="0" presId="urn:microsoft.com/office/officeart/2005/8/layout/hierarchy2"/>
    <dgm:cxn modelId="{4C70CBAA-3389-4125-BDCA-D55EC210FB97}" srcId="{4AAA57CF-027C-46EB-94EE-0BD855E61D18}" destId="{D23E34B5-6CB8-4DC3-8E05-72D5906BA9DB}" srcOrd="0" destOrd="0" parTransId="{3631C860-0C36-4F5B-ABFA-535EDFCF8437}" sibTransId="{DFABA882-F6F3-4E27-8DFC-0E61DE797C61}"/>
    <dgm:cxn modelId="{AC4328AC-E4FD-4DBA-9757-3F05AA8F7B27}" type="presOf" srcId="{1178A40B-6AD6-43CF-9EFB-81DABF0BD46C}" destId="{628491F9-D0DB-4ADF-A729-4951F09EF742}" srcOrd="1" destOrd="0" presId="urn:microsoft.com/office/officeart/2005/8/layout/hierarchy2"/>
    <dgm:cxn modelId="{E14E07B4-EF59-4C8E-A6F5-089CE8ADAE3D}" type="presOf" srcId="{4B266F04-78CF-4662-A8BD-6A4E4FE928BB}" destId="{F26D81B6-5696-4041-88E7-DD46BF1B43B8}" srcOrd="0" destOrd="0" presId="urn:microsoft.com/office/officeart/2005/8/layout/hierarchy2"/>
    <dgm:cxn modelId="{E7A15EB6-C23E-49A2-A94D-54316B737391}" srcId="{54612D73-92A8-4798-B9C6-B441D22C44AA}" destId="{AEFDFC74-1AB3-430C-9A91-B9039D0801FB}" srcOrd="0" destOrd="0" parTransId="{C671EBE9-089C-41E8-8469-6ABED7C11B80}" sibTransId="{78BA6A3F-1CF8-493B-B056-E06B51F9BEC1}"/>
    <dgm:cxn modelId="{003A3BBE-3D30-4BAA-A4FB-D34FD2736DCD}" type="presOf" srcId="{3631C860-0C36-4F5B-ABFA-535EDFCF8437}" destId="{533DD2DB-566E-4B11-89E6-B8B2BE6C36CE}" srcOrd="1" destOrd="0" presId="urn:microsoft.com/office/officeart/2005/8/layout/hierarchy2"/>
    <dgm:cxn modelId="{081F60BE-D790-4501-A0DC-17281CBB5BDA}" type="presOf" srcId="{8CD29913-221D-4336-9CBB-F018D0D6B68F}" destId="{0D23878C-7B75-4583-9B6E-88EAA8F7393A}" srcOrd="1" destOrd="0" presId="urn:microsoft.com/office/officeart/2005/8/layout/hierarchy2"/>
    <dgm:cxn modelId="{A7D9C1BF-EEBF-483B-A7CA-F43C5903071A}" type="presOf" srcId="{9C942336-9DFF-4475-8B38-FAA719BB9A98}" destId="{513D09E2-7A70-4DC4-9054-9BA5D27C3A4A}" srcOrd="0" destOrd="0" presId="urn:microsoft.com/office/officeart/2005/8/layout/hierarchy2"/>
    <dgm:cxn modelId="{201E0DC2-2827-4615-A9FC-2AE22E771FE7}" srcId="{025C541E-4118-411C-B980-DA91DDCA244A}" destId="{753FB91C-E2A9-498B-BCA1-D986479DAC6A}" srcOrd="0" destOrd="0" parTransId="{01ACAB3A-08EE-4794-B40C-ACBC8B85A86B}" sibTransId="{A871B068-BF5E-44B1-B442-4777040A4E11}"/>
    <dgm:cxn modelId="{25648BCD-6A5F-414B-B6A3-053F1606C7C5}" type="presOf" srcId="{01ACAB3A-08EE-4794-B40C-ACBC8B85A86B}" destId="{D7945761-EC5E-46CB-A604-A66CF528141C}" srcOrd="0" destOrd="0" presId="urn:microsoft.com/office/officeart/2005/8/layout/hierarchy2"/>
    <dgm:cxn modelId="{FB61AFD1-80BD-4219-B5F1-82BE7D9CBEA9}" type="presOf" srcId="{8BE00322-F993-40E1-83C1-A8E24BB398C4}" destId="{7FAAEAF9-C1BB-4384-84A2-91E7DA68BC2F}" srcOrd="0" destOrd="0" presId="urn:microsoft.com/office/officeart/2005/8/layout/hierarchy2"/>
    <dgm:cxn modelId="{3BC6FDD1-CBD3-4C14-AC97-B3396C1A752E}" type="presOf" srcId="{AF11C088-BB58-4956-BDC5-7454F7A2C752}" destId="{51FF1B74-BF6F-4C39-BC67-08E1A63B7BE4}" srcOrd="0" destOrd="0" presId="urn:microsoft.com/office/officeart/2005/8/layout/hierarchy2"/>
    <dgm:cxn modelId="{ABB595DF-28F8-4D65-9CC9-C716E1B9866C}" type="presOf" srcId="{15AF5767-B017-4CC3-B443-6C498ED04C77}" destId="{111C1A85-DD34-4849-A7E1-30AF9FBEE581}" srcOrd="0" destOrd="0" presId="urn:microsoft.com/office/officeart/2005/8/layout/hierarchy2"/>
    <dgm:cxn modelId="{AD376BE0-A58C-4763-AFD2-70A52A8707DE}" type="presOf" srcId="{15AF5767-B017-4CC3-B443-6C498ED04C77}" destId="{C627C8FD-5A5E-4636-89C2-D0E2DBB5C6F9}" srcOrd="1" destOrd="0" presId="urn:microsoft.com/office/officeart/2005/8/layout/hierarchy2"/>
    <dgm:cxn modelId="{58B2AEE8-D91C-4CB2-905E-578E025BD58E}" srcId="{753FB91C-E2A9-498B-BCA1-D986479DAC6A}" destId="{BB25F7C5-9F95-4FDF-AADE-E45451BFDF59}" srcOrd="0" destOrd="0" parTransId="{1178A40B-6AD6-43CF-9EFB-81DABF0BD46C}" sibTransId="{D56FE635-19C9-4976-89EF-381573282E2E}"/>
    <dgm:cxn modelId="{510E58E9-C84C-4E26-8AB9-5AFD2811FEF7}" type="presOf" srcId="{87EF1C75-72E0-449E-A7A1-F3A1F72AACB6}" destId="{9DC50983-1A79-4B02-BF76-7A184CFC9ADA}" srcOrd="1" destOrd="0" presId="urn:microsoft.com/office/officeart/2005/8/layout/hierarchy2"/>
    <dgm:cxn modelId="{1211EEE9-A4F9-4DCB-80E1-84EB4D98CF01}" srcId="{AF11C088-BB58-4956-BDC5-7454F7A2C752}" destId="{4B266F04-78CF-4662-A8BD-6A4E4FE928BB}" srcOrd="1" destOrd="0" parTransId="{8633541F-1635-4986-908D-C78479DEF15C}" sibTransId="{EA7D6303-D401-41C9-B740-323B7E0CE986}"/>
    <dgm:cxn modelId="{FF1B31F8-A020-44D9-AD24-EEFE5011AEBF}" type="presOf" srcId="{3D1DF540-6D5E-4C1F-A547-033E7131D191}" destId="{53D0A886-6611-4781-B6E8-A9355118A2B7}" srcOrd="0" destOrd="0" presId="urn:microsoft.com/office/officeart/2005/8/layout/hierarchy2"/>
    <dgm:cxn modelId="{0D5BCAF8-FF6D-457B-A14C-E036CAB101B5}" type="presOf" srcId="{50F79866-CA94-487B-BDAB-68B8FF9A42AA}" destId="{407F21A5-2206-4A95-BFF2-9981270C8A64}" srcOrd="0" destOrd="0" presId="urn:microsoft.com/office/officeart/2005/8/layout/hierarchy2"/>
    <dgm:cxn modelId="{374A36FE-2316-4978-8383-3AF54911F82D}" srcId="{8BE00322-F993-40E1-83C1-A8E24BB398C4}" destId="{9C942336-9DFF-4475-8B38-FAA719BB9A98}" srcOrd="0" destOrd="0" parTransId="{4F758F50-E2F6-4DC6-9D9F-794AEABB6B77}" sibTransId="{D611D8ED-9E25-4CB2-80E8-165D94D2A753}"/>
    <dgm:cxn modelId="{2721F9FE-8521-48B3-83DD-578ACD4B3718}" type="presOf" srcId="{54612D73-92A8-4798-B9C6-B441D22C44AA}" destId="{E149FD93-359C-4EE1-87CC-06964A8C456C}" srcOrd="0" destOrd="0" presId="urn:microsoft.com/office/officeart/2005/8/layout/hierarchy2"/>
    <dgm:cxn modelId="{69D5420A-303D-49B3-B035-AEA2CE902F4C}" type="presParOf" srcId="{E149FD93-359C-4EE1-87CC-06964A8C456C}" destId="{2FE9704C-6582-40A4-8E9A-6331671F8941}" srcOrd="0" destOrd="0" presId="urn:microsoft.com/office/officeart/2005/8/layout/hierarchy2"/>
    <dgm:cxn modelId="{B569160F-AADF-4746-A6A1-7EF7DA842DAE}" type="presParOf" srcId="{2FE9704C-6582-40A4-8E9A-6331671F8941}" destId="{F7CF790E-647D-4E58-B787-F018BE8208EB}" srcOrd="0" destOrd="0" presId="urn:microsoft.com/office/officeart/2005/8/layout/hierarchy2"/>
    <dgm:cxn modelId="{0F6E42F4-5B9C-4420-B035-73AD28A509B5}" type="presParOf" srcId="{2FE9704C-6582-40A4-8E9A-6331671F8941}" destId="{1BBDF937-E633-42D5-8EAE-B0126D37D3EC}" srcOrd="1" destOrd="0" presId="urn:microsoft.com/office/officeart/2005/8/layout/hierarchy2"/>
    <dgm:cxn modelId="{16CC81F0-36DD-400C-AA5F-7960F35FD670}" type="presParOf" srcId="{1BBDF937-E633-42D5-8EAE-B0126D37D3EC}" destId="{53D0A886-6611-4781-B6E8-A9355118A2B7}" srcOrd="0" destOrd="0" presId="urn:microsoft.com/office/officeart/2005/8/layout/hierarchy2"/>
    <dgm:cxn modelId="{EF707957-50C6-439C-96DB-4F79232103B2}" type="presParOf" srcId="{53D0A886-6611-4781-B6E8-A9355118A2B7}" destId="{8428FECD-79D1-472D-91E7-DDA03DE925C1}" srcOrd="0" destOrd="0" presId="urn:microsoft.com/office/officeart/2005/8/layout/hierarchy2"/>
    <dgm:cxn modelId="{BAAB3C91-DEBE-4D7B-953F-59408A5AF495}" type="presParOf" srcId="{1BBDF937-E633-42D5-8EAE-B0126D37D3EC}" destId="{62FDED2C-0462-4A51-AE8E-9190BB819674}" srcOrd="1" destOrd="0" presId="urn:microsoft.com/office/officeart/2005/8/layout/hierarchy2"/>
    <dgm:cxn modelId="{F19C107C-5574-4830-9C18-48838A363649}" type="presParOf" srcId="{62FDED2C-0462-4A51-AE8E-9190BB819674}" destId="{7FAAEAF9-C1BB-4384-84A2-91E7DA68BC2F}" srcOrd="0" destOrd="0" presId="urn:microsoft.com/office/officeart/2005/8/layout/hierarchy2"/>
    <dgm:cxn modelId="{B9853E10-EFE5-4A72-850A-9A00D635F4DD}" type="presParOf" srcId="{62FDED2C-0462-4A51-AE8E-9190BB819674}" destId="{DDC8CBA2-F33E-413D-8CAC-C7D1DB20363A}" srcOrd="1" destOrd="0" presId="urn:microsoft.com/office/officeart/2005/8/layout/hierarchy2"/>
    <dgm:cxn modelId="{2A7C37FB-19B2-408F-92C1-5A91D537C41C}" type="presParOf" srcId="{DDC8CBA2-F33E-413D-8CAC-C7D1DB20363A}" destId="{D0F5E065-6C21-47CC-B2B2-F1D0C85F5E59}" srcOrd="0" destOrd="0" presId="urn:microsoft.com/office/officeart/2005/8/layout/hierarchy2"/>
    <dgm:cxn modelId="{D0D62182-ADA4-49EB-83FA-4BA0ACA1EB63}" type="presParOf" srcId="{D0F5E065-6C21-47CC-B2B2-F1D0C85F5E59}" destId="{6F973E39-B27C-4FFF-8643-C8C19CF94A6C}" srcOrd="0" destOrd="0" presId="urn:microsoft.com/office/officeart/2005/8/layout/hierarchy2"/>
    <dgm:cxn modelId="{C393F7DC-03FF-4CB5-B4DC-651771AB4E64}" type="presParOf" srcId="{DDC8CBA2-F33E-413D-8CAC-C7D1DB20363A}" destId="{534D5AB8-7EF7-4912-AEBB-52F9DD411942}" srcOrd="1" destOrd="0" presId="urn:microsoft.com/office/officeart/2005/8/layout/hierarchy2"/>
    <dgm:cxn modelId="{A859F52C-BDD1-4E2A-A508-7E76CAFEC9DD}" type="presParOf" srcId="{534D5AB8-7EF7-4912-AEBB-52F9DD411942}" destId="{513D09E2-7A70-4DC4-9054-9BA5D27C3A4A}" srcOrd="0" destOrd="0" presId="urn:microsoft.com/office/officeart/2005/8/layout/hierarchy2"/>
    <dgm:cxn modelId="{DBB31C86-47AE-4B8D-BFFB-D91C621576ED}" type="presParOf" srcId="{534D5AB8-7EF7-4912-AEBB-52F9DD411942}" destId="{0F4D81C4-1999-4013-B34F-B12463E14306}" srcOrd="1" destOrd="0" presId="urn:microsoft.com/office/officeart/2005/8/layout/hierarchy2"/>
    <dgm:cxn modelId="{4821CE44-F1B7-4A5F-A5D2-6D71A4796874}" type="presParOf" srcId="{DDC8CBA2-F33E-413D-8CAC-C7D1DB20363A}" destId="{09F44AA1-9409-44FD-AE60-E6A3B8F8C782}" srcOrd="2" destOrd="0" presId="urn:microsoft.com/office/officeart/2005/8/layout/hierarchy2"/>
    <dgm:cxn modelId="{22C20545-0A62-496F-9966-2BAF0CE91821}" type="presParOf" srcId="{09F44AA1-9409-44FD-AE60-E6A3B8F8C782}" destId="{3A7076D3-2495-41D0-A361-16C43A4B6482}" srcOrd="0" destOrd="0" presId="urn:microsoft.com/office/officeart/2005/8/layout/hierarchy2"/>
    <dgm:cxn modelId="{90DF0032-5792-41B7-AF8A-0D79AA3CFF9E}" type="presParOf" srcId="{DDC8CBA2-F33E-413D-8CAC-C7D1DB20363A}" destId="{0A248F0F-C3A9-4985-AC6C-ADE6B7FD78A1}" srcOrd="3" destOrd="0" presId="urn:microsoft.com/office/officeart/2005/8/layout/hierarchy2"/>
    <dgm:cxn modelId="{7AC50D99-E19A-4C97-9007-4BF403ADDF19}" type="presParOf" srcId="{0A248F0F-C3A9-4985-AC6C-ADE6B7FD78A1}" destId="{5024C549-7CA4-45D5-9519-6DCBDBE58F4B}" srcOrd="0" destOrd="0" presId="urn:microsoft.com/office/officeart/2005/8/layout/hierarchy2"/>
    <dgm:cxn modelId="{EA1B5513-1613-499D-94B1-998701DA4AF4}" type="presParOf" srcId="{0A248F0F-C3A9-4985-AC6C-ADE6B7FD78A1}" destId="{39D3EEC6-5300-48F7-B07D-DD398C741544}" srcOrd="1" destOrd="0" presId="urn:microsoft.com/office/officeart/2005/8/layout/hierarchy2"/>
    <dgm:cxn modelId="{9731C2B4-E602-49DC-B28E-50EB319A7866}" type="presParOf" srcId="{39D3EEC6-5300-48F7-B07D-DD398C741544}" destId="{111C1A85-DD34-4849-A7E1-30AF9FBEE581}" srcOrd="0" destOrd="0" presId="urn:microsoft.com/office/officeart/2005/8/layout/hierarchy2"/>
    <dgm:cxn modelId="{16E56D9D-0557-48C4-A4E2-49A548CF9009}" type="presParOf" srcId="{111C1A85-DD34-4849-A7E1-30AF9FBEE581}" destId="{C627C8FD-5A5E-4636-89C2-D0E2DBB5C6F9}" srcOrd="0" destOrd="0" presId="urn:microsoft.com/office/officeart/2005/8/layout/hierarchy2"/>
    <dgm:cxn modelId="{FCD97C20-3735-411F-B064-6C1E410C0E5C}" type="presParOf" srcId="{39D3EEC6-5300-48F7-B07D-DD398C741544}" destId="{756D47FD-D163-485C-B44B-2EACAC21F3E0}" srcOrd="1" destOrd="0" presId="urn:microsoft.com/office/officeart/2005/8/layout/hierarchy2"/>
    <dgm:cxn modelId="{2EC39C4A-3B2A-439B-9DF0-2DF776632322}" type="presParOf" srcId="{756D47FD-D163-485C-B44B-2EACAC21F3E0}" destId="{2B9C2D04-4A23-47E5-89C7-1681E4617BEE}" srcOrd="0" destOrd="0" presId="urn:microsoft.com/office/officeart/2005/8/layout/hierarchy2"/>
    <dgm:cxn modelId="{EF71F5C8-A16F-4306-B0E6-2396ABD28918}" type="presParOf" srcId="{756D47FD-D163-485C-B44B-2EACAC21F3E0}" destId="{063B6EEE-8768-46D0-B4E1-082D6E1CDEBA}" srcOrd="1" destOrd="0" presId="urn:microsoft.com/office/officeart/2005/8/layout/hierarchy2"/>
    <dgm:cxn modelId="{8E751AFB-867F-4187-9F84-E7BD25983448}" type="presParOf" srcId="{063B6EEE-8768-46D0-B4E1-082D6E1CDEBA}" destId="{D7945761-EC5E-46CB-A604-A66CF528141C}" srcOrd="0" destOrd="0" presId="urn:microsoft.com/office/officeart/2005/8/layout/hierarchy2"/>
    <dgm:cxn modelId="{9A4852D4-B876-4E04-B354-DAAAE2895DA8}" type="presParOf" srcId="{D7945761-EC5E-46CB-A604-A66CF528141C}" destId="{DFE7D27A-36FB-49D6-BCE7-3DCA0205C0B3}" srcOrd="0" destOrd="0" presId="urn:microsoft.com/office/officeart/2005/8/layout/hierarchy2"/>
    <dgm:cxn modelId="{B22222D7-4593-4524-AAB8-3ED8ED84C86E}" type="presParOf" srcId="{063B6EEE-8768-46D0-B4E1-082D6E1CDEBA}" destId="{F3D98A3E-8F3D-4281-AD80-51FF28FE3905}" srcOrd="1" destOrd="0" presId="urn:microsoft.com/office/officeart/2005/8/layout/hierarchy2"/>
    <dgm:cxn modelId="{1B5120E3-9802-4B5E-B62A-BA31F0D84D2F}" type="presParOf" srcId="{F3D98A3E-8F3D-4281-AD80-51FF28FE3905}" destId="{13C74A2A-7C21-4720-AC18-D7FF74D99D63}" srcOrd="0" destOrd="0" presId="urn:microsoft.com/office/officeart/2005/8/layout/hierarchy2"/>
    <dgm:cxn modelId="{9F74C3BF-6249-43D1-AA2F-3B9D61FE135C}" type="presParOf" srcId="{F3D98A3E-8F3D-4281-AD80-51FF28FE3905}" destId="{7576B5F3-6C2C-437E-BFAC-B1D6127D1692}" srcOrd="1" destOrd="0" presId="urn:microsoft.com/office/officeart/2005/8/layout/hierarchy2"/>
    <dgm:cxn modelId="{EBC3A373-7BB8-446E-8C09-07A559B5894D}" type="presParOf" srcId="{7576B5F3-6C2C-437E-BFAC-B1D6127D1692}" destId="{D8A0162D-2627-4CCA-8516-EE4A5D160605}" srcOrd="0" destOrd="0" presId="urn:microsoft.com/office/officeart/2005/8/layout/hierarchy2"/>
    <dgm:cxn modelId="{B3549385-5826-4C05-A938-B8544BB5E5AD}" type="presParOf" srcId="{D8A0162D-2627-4CCA-8516-EE4A5D160605}" destId="{628491F9-D0DB-4ADF-A729-4951F09EF742}" srcOrd="0" destOrd="0" presId="urn:microsoft.com/office/officeart/2005/8/layout/hierarchy2"/>
    <dgm:cxn modelId="{F4A38501-6DB4-4A78-8E00-3C3FCDC96F49}" type="presParOf" srcId="{7576B5F3-6C2C-437E-BFAC-B1D6127D1692}" destId="{31F11E95-DE19-4DF1-B5CC-8E9B632B8BB5}" srcOrd="1" destOrd="0" presId="urn:microsoft.com/office/officeart/2005/8/layout/hierarchy2"/>
    <dgm:cxn modelId="{428F2036-9C4C-4AB7-8C19-DAC00B2ADEEE}" type="presParOf" srcId="{31F11E95-DE19-4DF1-B5CC-8E9B632B8BB5}" destId="{7864D001-6EDD-4E30-B700-053373769825}" srcOrd="0" destOrd="0" presId="urn:microsoft.com/office/officeart/2005/8/layout/hierarchy2"/>
    <dgm:cxn modelId="{1651EE09-DC6A-4EF6-A170-92353FFA46F7}" type="presParOf" srcId="{31F11E95-DE19-4DF1-B5CC-8E9B632B8BB5}" destId="{9EA7EB9A-F6E6-472F-9896-6BCEEF022124}" srcOrd="1" destOrd="0" presId="urn:microsoft.com/office/officeart/2005/8/layout/hierarchy2"/>
    <dgm:cxn modelId="{1E8AFDC0-8B12-4255-BD6C-EF6EE0FE626C}" type="presParOf" srcId="{1BBDF937-E633-42D5-8EAE-B0126D37D3EC}" destId="{08325F28-0BCB-4800-A8C4-7C803A3C79AC}" srcOrd="2" destOrd="0" presId="urn:microsoft.com/office/officeart/2005/8/layout/hierarchy2"/>
    <dgm:cxn modelId="{F80529EB-9F5E-47F1-9A28-4F97AC8446C6}" type="presParOf" srcId="{08325F28-0BCB-4800-A8C4-7C803A3C79AC}" destId="{9DC50983-1A79-4B02-BF76-7A184CFC9ADA}" srcOrd="0" destOrd="0" presId="urn:microsoft.com/office/officeart/2005/8/layout/hierarchy2"/>
    <dgm:cxn modelId="{B142A27A-3EE3-45A8-9732-436773CD4506}" type="presParOf" srcId="{1BBDF937-E633-42D5-8EAE-B0126D37D3EC}" destId="{314C75EA-1364-4907-8CC6-AF46F8A12797}" srcOrd="3" destOrd="0" presId="urn:microsoft.com/office/officeart/2005/8/layout/hierarchy2"/>
    <dgm:cxn modelId="{6EB4E6E5-79CA-483B-829B-16E2904189CF}" type="presParOf" srcId="{314C75EA-1364-4907-8CC6-AF46F8A12797}" destId="{0720E5BB-F31D-4713-941A-37422721ED43}" srcOrd="0" destOrd="0" presId="urn:microsoft.com/office/officeart/2005/8/layout/hierarchy2"/>
    <dgm:cxn modelId="{16F76558-F894-4E68-8472-4C29F9AC4614}" type="presParOf" srcId="{314C75EA-1364-4907-8CC6-AF46F8A12797}" destId="{F89AEB39-41F1-4391-814C-ACC15F77D7CE}" srcOrd="1" destOrd="0" presId="urn:microsoft.com/office/officeart/2005/8/layout/hierarchy2"/>
    <dgm:cxn modelId="{3A89AAE8-3583-449F-A8E0-05D6FE14FB15}" type="presParOf" srcId="{F89AEB39-41F1-4391-814C-ACC15F77D7CE}" destId="{407F21A5-2206-4A95-BFF2-9981270C8A64}" srcOrd="0" destOrd="0" presId="urn:microsoft.com/office/officeart/2005/8/layout/hierarchy2"/>
    <dgm:cxn modelId="{275D6FFF-9158-43DD-8D09-9247D08E83CB}" type="presParOf" srcId="{407F21A5-2206-4A95-BFF2-9981270C8A64}" destId="{ECF7C34E-97FC-4F4D-896F-FACCF6FC01F6}" srcOrd="0" destOrd="0" presId="urn:microsoft.com/office/officeart/2005/8/layout/hierarchy2"/>
    <dgm:cxn modelId="{B0692DC0-A1E1-442C-A799-5D2DD85A9C22}" type="presParOf" srcId="{F89AEB39-41F1-4391-814C-ACC15F77D7CE}" destId="{8BB343E7-09A4-461B-B398-8A53EB87CDA1}" srcOrd="1" destOrd="0" presId="urn:microsoft.com/office/officeart/2005/8/layout/hierarchy2"/>
    <dgm:cxn modelId="{7AE7D3FA-B568-4E1A-8B42-425C505B7414}" type="presParOf" srcId="{8BB343E7-09A4-461B-B398-8A53EB87CDA1}" destId="{51FF1B74-BF6F-4C39-BC67-08E1A63B7BE4}" srcOrd="0" destOrd="0" presId="urn:microsoft.com/office/officeart/2005/8/layout/hierarchy2"/>
    <dgm:cxn modelId="{EA26D841-2098-4D61-B1E8-F9006881DF74}" type="presParOf" srcId="{8BB343E7-09A4-461B-B398-8A53EB87CDA1}" destId="{16EF4391-0AB7-40A8-AD39-E406DB1625FC}" srcOrd="1" destOrd="0" presId="urn:microsoft.com/office/officeart/2005/8/layout/hierarchy2"/>
    <dgm:cxn modelId="{CB801BC8-A914-4AB9-8CBE-50C47021BE77}" type="presParOf" srcId="{16EF4391-0AB7-40A8-AD39-E406DB1625FC}" destId="{458ACF2A-9A81-4D0B-94B0-D2111962B6F8}" srcOrd="0" destOrd="0" presId="urn:microsoft.com/office/officeart/2005/8/layout/hierarchy2"/>
    <dgm:cxn modelId="{08F74B3F-7BC8-4C7A-90B9-1490FA50AE48}" type="presParOf" srcId="{458ACF2A-9A81-4D0B-94B0-D2111962B6F8}" destId="{0D23878C-7B75-4583-9B6E-88EAA8F7393A}" srcOrd="0" destOrd="0" presId="urn:microsoft.com/office/officeart/2005/8/layout/hierarchy2"/>
    <dgm:cxn modelId="{3FAC7ADB-9121-4B55-B0C8-8EEFCFF6D3A9}" type="presParOf" srcId="{16EF4391-0AB7-40A8-AD39-E406DB1625FC}" destId="{0D2C0E57-53F5-4A8E-B15C-A68AE0C2E076}" srcOrd="1" destOrd="0" presId="urn:microsoft.com/office/officeart/2005/8/layout/hierarchy2"/>
    <dgm:cxn modelId="{76E2EDCD-585F-44A1-A436-6D7B386673EB}" type="presParOf" srcId="{0D2C0E57-53F5-4A8E-B15C-A68AE0C2E076}" destId="{534F2AE8-DAA5-4750-8C87-C2D732391DAE}" srcOrd="0" destOrd="0" presId="urn:microsoft.com/office/officeart/2005/8/layout/hierarchy2"/>
    <dgm:cxn modelId="{E4088357-8AED-4998-8B29-EC36B3893D62}" type="presParOf" srcId="{0D2C0E57-53F5-4A8E-B15C-A68AE0C2E076}" destId="{7F099C95-1A5E-4E9E-B5CA-D236B97A05B5}" srcOrd="1" destOrd="0" presId="urn:microsoft.com/office/officeart/2005/8/layout/hierarchy2"/>
    <dgm:cxn modelId="{92B41DEB-C7A6-4749-A07C-92ECC89B2D7B}" type="presParOf" srcId="{7F099C95-1A5E-4E9E-B5CA-D236B97A05B5}" destId="{3165C98B-0AC5-4649-AEBF-5ED2ADC64583}" srcOrd="0" destOrd="0" presId="urn:microsoft.com/office/officeart/2005/8/layout/hierarchy2"/>
    <dgm:cxn modelId="{993AD4B5-6C65-487A-9C0B-53A149471045}" type="presParOf" srcId="{3165C98B-0AC5-4649-AEBF-5ED2ADC64583}" destId="{533DD2DB-566E-4B11-89E6-B8B2BE6C36CE}" srcOrd="0" destOrd="0" presId="urn:microsoft.com/office/officeart/2005/8/layout/hierarchy2"/>
    <dgm:cxn modelId="{9DC90A25-FA64-46A2-8B48-322DA567FE0B}" type="presParOf" srcId="{7F099C95-1A5E-4E9E-B5CA-D236B97A05B5}" destId="{6F68A483-DBC9-4767-867A-8452B158FB4C}" srcOrd="1" destOrd="0" presId="urn:microsoft.com/office/officeart/2005/8/layout/hierarchy2"/>
    <dgm:cxn modelId="{B7BAE6D7-F2BD-4623-B628-D748D12BE3FC}" type="presParOf" srcId="{6F68A483-DBC9-4767-867A-8452B158FB4C}" destId="{BFCF7FBA-F2C2-46D7-BB77-FABCBB9A8D10}" srcOrd="0" destOrd="0" presId="urn:microsoft.com/office/officeart/2005/8/layout/hierarchy2"/>
    <dgm:cxn modelId="{93F3E874-C78C-4841-9267-8995458739BB}" type="presParOf" srcId="{6F68A483-DBC9-4767-867A-8452B158FB4C}" destId="{3DEFE7C7-62C3-44B5-860C-21C8B7A94112}" srcOrd="1" destOrd="0" presId="urn:microsoft.com/office/officeart/2005/8/layout/hierarchy2"/>
    <dgm:cxn modelId="{D6C23396-44F8-4675-9572-6B75BBE640DE}" type="presParOf" srcId="{16EF4391-0AB7-40A8-AD39-E406DB1625FC}" destId="{6C7E1B30-818C-43F4-A99F-AC187A1313B9}" srcOrd="2" destOrd="0" presId="urn:microsoft.com/office/officeart/2005/8/layout/hierarchy2"/>
    <dgm:cxn modelId="{EF43BEFB-02A4-45D1-AF3D-DF73510FF523}" type="presParOf" srcId="{6C7E1B30-818C-43F4-A99F-AC187A1313B9}" destId="{C6867372-0573-4273-B950-28EA35845850}" srcOrd="0" destOrd="0" presId="urn:microsoft.com/office/officeart/2005/8/layout/hierarchy2"/>
    <dgm:cxn modelId="{5B0D6D69-C017-49E8-9B54-5F4B750F6A8E}" type="presParOf" srcId="{16EF4391-0AB7-40A8-AD39-E406DB1625FC}" destId="{F7654CB3-E881-4FD0-A12F-93C4DBD17039}" srcOrd="3" destOrd="0" presId="urn:microsoft.com/office/officeart/2005/8/layout/hierarchy2"/>
    <dgm:cxn modelId="{1F0DF93C-D4DE-463F-8902-67017C623FE7}" type="presParOf" srcId="{F7654CB3-E881-4FD0-A12F-93C4DBD17039}" destId="{F26D81B6-5696-4041-88E7-DD46BF1B43B8}" srcOrd="0" destOrd="0" presId="urn:microsoft.com/office/officeart/2005/8/layout/hierarchy2"/>
    <dgm:cxn modelId="{F05FB4B6-769B-493F-9389-49F16C6EAE55}" type="presParOf" srcId="{F7654CB3-E881-4FD0-A12F-93C4DBD17039}" destId="{6DC1E839-6DCB-43B2-A3BA-8C2604DA2F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DBE53-85AB-429F-9E76-BFDF60CEC2B3}">
      <dsp:nvSpPr>
        <dsp:cNvPr id="0" name=""/>
        <dsp:cNvSpPr/>
      </dsp:nvSpPr>
      <dsp:spPr>
        <a:xfrm>
          <a:off x="0" y="0"/>
          <a:ext cx="3370745" cy="655176"/>
        </a:xfrm>
        <a:prstGeom prst="flowChartAlternateProcess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6 asignaturas x (1-7).</a:t>
          </a:r>
        </a:p>
      </dsp:txBody>
      <dsp:txXfrm>
        <a:off x="31982" y="31982"/>
        <a:ext cx="3306781" cy="591212"/>
      </dsp:txXfrm>
    </dsp:sp>
    <dsp:sp modelId="{9D560E68-469E-42B1-A419-FB87AB258E46}">
      <dsp:nvSpPr>
        <dsp:cNvPr id="0" name=""/>
        <dsp:cNvSpPr/>
      </dsp:nvSpPr>
      <dsp:spPr>
        <a:xfrm>
          <a:off x="1215997" y="820807"/>
          <a:ext cx="1145276" cy="1145276"/>
        </a:xfrm>
        <a:prstGeom prst="mathPlus">
          <a:avLst/>
        </a:prstGeom>
        <a:solidFill>
          <a:schemeClr val="bg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</dsp:txBody>
      <dsp:txXfrm>
        <a:off x="1367803" y="1258761"/>
        <a:ext cx="841664" cy="269368"/>
      </dsp:txXfrm>
    </dsp:sp>
    <dsp:sp modelId="{AD1D3246-0C8B-4CD5-942D-5F4C2AE4C9E5}">
      <dsp:nvSpPr>
        <dsp:cNvPr id="0" name=""/>
        <dsp:cNvSpPr/>
      </dsp:nvSpPr>
      <dsp:spPr>
        <a:xfrm>
          <a:off x="0" y="2133194"/>
          <a:ext cx="3366302" cy="734753"/>
        </a:xfrm>
        <a:prstGeom prst="flowChartAlternateProcess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bg1"/>
              </a:solidFill>
            </a:rPr>
            <a:t>TdCo+Monografía</a:t>
          </a:r>
          <a:r>
            <a:rPr lang="es-ES" sz="1800" b="1" kern="1200" dirty="0">
              <a:solidFill>
                <a:schemeClr val="bg1"/>
              </a:solidFill>
            </a:rPr>
            <a:t> (0-3).</a:t>
          </a:r>
        </a:p>
      </dsp:txBody>
      <dsp:txXfrm>
        <a:off x="35867" y="2169061"/>
        <a:ext cx="3294568" cy="663019"/>
      </dsp:txXfrm>
    </dsp:sp>
    <dsp:sp modelId="{61B6BFAB-3D4D-46FA-97AD-390FCF86AD1C}">
      <dsp:nvSpPr>
        <dsp:cNvPr id="0" name=""/>
        <dsp:cNvSpPr/>
      </dsp:nvSpPr>
      <dsp:spPr>
        <a:xfrm rot="21579650">
          <a:off x="3562051" y="1060106"/>
          <a:ext cx="557903" cy="73455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3562052" y="1207512"/>
        <a:ext cx="390532" cy="440734"/>
      </dsp:txXfrm>
    </dsp:sp>
    <dsp:sp modelId="{73330C07-B74B-4374-B865-A0B6A949265A}">
      <dsp:nvSpPr>
        <dsp:cNvPr id="0" name=""/>
        <dsp:cNvSpPr/>
      </dsp:nvSpPr>
      <dsp:spPr>
        <a:xfrm>
          <a:off x="4422504" y="1012640"/>
          <a:ext cx="3949228" cy="786883"/>
        </a:xfrm>
        <a:prstGeom prst="flowChartAlternateProcess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bg1"/>
              </a:solidFill>
            </a:rPr>
            <a:t>Hasta 45 puntos  y título de BI.</a:t>
          </a:r>
        </a:p>
      </dsp:txBody>
      <dsp:txXfrm>
        <a:off x="4460916" y="1051052"/>
        <a:ext cx="3872404" cy="710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F790E-647D-4E58-B787-F018BE8208EB}">
      <dsp:nvSpPr>
        <dsp:cNvPr id="0" name=""/>
        <dsp:cNvSpPr/>
      </dsp:nvSpPr>
      <dsp:spPr>
        <a:xfrm>
          <a:off x="47320" y="1994553"/>
          <a:ext cx="1100507" cy="8718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alibri"/>
              <a:ea typeface="+mn-ea"/>
              <a:cs typeface="+mn-cs"/>
            </a:rPr>
            <a:t>Evaluación</a:t>
          </a:r>
        </a:p>
      </dsp:txBody>
      <dsp:txXfrm>
        <a:off x="72855" y="2020088"/>
        <a:ext cx="1049437" cy="820776"/>
      </dsp:txXfrm>
    </dsp:sp>
    <dsp:sp modelId="{53D0A886-6611-4781-B6E8-A9355118A2B7}">
      <dsp:nvSpPr>
        <dsp:cNvPr id="0" name=""/>
        <dsp:cNvSpPr/>
      </dsp:nvSpPr>
      <dsp:spPr>
        <a:xfrm rot="18182966">
          <a:off x="914221" y="1985808"/>
          <a:ext cx="1027661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897362" y="1188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92506" y="2007306"/>
        <a:ext cx="0" cy="0"/>
      </dsp:txXfrm>
    </dsp:sp>
    <dsp:sp modelId="{7FAAEAF9-C1BB-4384-84A2-91E7DA68BC2F}">
      <dsp:nvSpPr>
        <dsp:cNvPr id="0" name=""/>
        <dsp:cNvSpPr/>
      </dsp:nvSpPr>
      <dsp:spPr>
        <a:xfrm>
          <a:off x="1708276" y="1190398"/>
          <a:ext cx="1168732" cy="757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/>
              <a:ea typeface="+mn-ea"/>
              <a:cs typeface="+mn-cs"/>
            </a:rPr>
            <a:t>Naciona</a:t>
          </a:r>
          <a:r>
            <a:rPr lang="es-ES" sz="1200" b="1" kern="1200" dirty="0">
              <a:latin typeface="Calibri"/>
              <a:ea typeface="+mn-ea"/>
              <a:cs typeface="+mn-cs"/>
            </a:rPr>
            <a:t>l</a:t>
          </a:r>
        </a:p>
      </dsp:txBody>
      <dsp:txXfrm>
        <a:off x="1730459" y="1212581"/>
        <a:ext cx="1124366" cy="713016"/>
      </dsp:txXfrm>
    </dsp:sp>
    <dsp:sp modelId="{D0F5E065-6C21-47CC-B2B2-F1D0C85F5E59}">
      <dsp:nvSpPr>
        <dsp:cNvPr id="0" name=""/>
        <dsp:cNvSpPr/>
      </dsp:nvSpPr>
      <dsp:spPr>
        <a:xfrm rot="19453069">
          <a:off x="2806519" y="1336761"/>
          <a:ext cx="746883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631086" y="1188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53896" y="1346505"/>
        <a:ext cx="0" cy="0"/>
      </dsp:txXfrm>
    </dsp:sp>
    <dsp:sp modelId="{513D09E2-7A70-4DC4-9054-9BA5D27C3A4A}">
      <dsp:nvSpPr>
        <dsp:cNvPr id="0" name=""/>
        <dsp:cNvSpPr/>
      </dsp:nvSpPr>
      <dsp:spPr>
        <a:xfrm>
          <a:off x="3482914" y="753691"/>
          <a:ext cx="1514765" cy="757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Calibri"/>
              <a:ea typeface="+mn-ea"/>
              <a:cs typeface="+mn-cs"/>
            </a:rPr>
            <a:t>inicial+ 3 evaluaciones</a:t>
          </a:r>
          <a:endParaRPr lang="es-ES" sz="1400" kern="1200" dirty="0">
            <a:latin typeface="Calibri"/>
            <a:ea typeface="+mn-ea"/>
            <a:cs typeface="+mn-cs"/>
          </a:endParaRPr>
        </a:p>
      </dsp:txBody>
      <dsp:txXfrm>
        <a:off x="3505097" y="775874"/>
        <a:ext cx="1470399" cy="713016"/>
      </dsp:txXfrm>
    </dsp:sp>
    <dsp:sp modelId="{09F44AA1-9409-44FD-AE60-E6A3B8F8C782}">
      <dsp:nvSpPr>
        <dsp:cNvPr id="0" name=""/>
        <dsp:cNvSpPr/>
      </dsp:nvSpPr>
      <dsp:spPr>
        <a:xfrm rot="2137864">
          <a:off x="2807227" y="1772256"/>
          <a:ext cx="745469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631086" y="1188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75671" y="1760226"/>
        <a:ext cx="0" cy="0"/>
      </dsp:txXfrm>
    </dsp:sp>
    <dsp:sp modelId="{5024C549-7CA4-45D5-9519-6DCBDBE58F4B}">
      <dsp:nvSpPr>
        <dsp:cNvPr id="0" name=""/>
        <dsp:cNvSpPr/>
      </dsp:nvSpPr>
      <dsp:spPr>
        <a:xfrm>
          <a:off x="3482914" y="1624681"/>
          <a:ext cx="1514765" cy="757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Calibri"/>
              <a:ea typeface="+mn-ea"/>
              <a:cs typeface="+mn-cs"/>
            </a:rPr>
            <a:t>Programación de la asignatura nacional</a:t>
          </a:r>
          <a:endParaRPr lang="es-ES" sz="1400" kern="1200" dirty="0">
            <a:latin typeface="Calibri"/>
            <a:ea typeface="+mn-ea"/>
            <a:cs typeface="+mn-cs"/>
          </a:endParaRPr>
        </a:p>
      </dsp:txBody>
      <dsp:txXfrm>
        <a:off x="3505097" y="1646864"/>
        <a:ext cx="1470399" cy="713016"/>
      </dsp:txXfrm>
    </dsp:sp>
    <dsp:sp modelId="{111C1A85-DD34-4849-A7E1-30AF9FBEE581}">
      <dsp:nvSpPr>
        <dsp:cNvPr id="0" name=""/>
        <dsp:cNvSpPr/>
      </dsp:nvSpPr>
      <dsp:spPr>
        <a:xfrm rot="19457634">
          <a:off x="4921696" y="1753484"/>
          <a:ext cx="808438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683745" y="1188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297708" y="1762843"/>
        <a:ext cx="0" cy="0"/>
      </dsp:txXfrm>
    </dsp:sp>
    <dsp:sp modelId="{2B9C2D04-4A23-47E5-89C7-1681E4617BEE}">
      <dsp:nvSpPr>
        <dsp:cNvPr id="0" name=""/>
        <dsp:cNvSpPr/>
      </dsp:nvSpPr>
      <dsp:spPr>
        <a:xfrm>
          <a:off x="5654149" y="1152854"/>
          <a:ext cx="1514765" cy="757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libri"/>
              <a:ea typeface="+mn-ea"/>
              <a:cs typeface="+mn-cs"/>
            </a:rPr>
            <a:t>1º Bach junio 2025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libri"/>
              <a:ea typeface="+mn-ea"/>
              <a:cs typeface="+mn-cs"/>
            </a:rPr>
            <a:t>2º Bach junio 2026</a:t>
          </a:r>
        </a:p>
      </dsp:txBody>
      <dsp:txXfrm>
        <a:off x="5676332" y="1175037"/>
        <a:ext cx="1470399" cy="713016"/>
      </dsp:txXfrm>
    </dsp:sp>
    <dsp:sp modelId="{D7945761-EC5E-46CB-A604-A66CF528141C}">
      <dsp:nvSpPr>
        <dsp:cNvPr id="0" name=""/>
        <dsp:cNvSpPr/>
      </dsp:nvSpPr>
      <dsp:spPr>
        <a:xfrm rot="21583945">
          <a:off x="7168912" y="1516427"/>
          <a:ext cx="489759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414219" y="1188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401491" y="1518215"/>
        <a:ext cx="0" cy="0"/>
      </dsp:txXfrm>
    </dsp:sp>
    <dsp:sp modelId="{13C74A2A-7C21-4720-AC18-D7FF74D99D63}">
      <dsp:nvSpPr>
        <dsp:cNvPr id="0" name=""/>
        <dsp:cNvSpPr/>
      </dsp:nvSpPr>
      <dsp:spPr>
        <a:xfrm>
          <a:off x="7658669" y="1150567"/>
          <a:ext cx="1514765" cy="757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libri"/>
              <a:ea typeface="+mn-ea"/>
              <a:cs typeface="+mn-cs"/>
            </a:rPr>
            <a:t>Título Bachiller Nacional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libri"/>
              <a:ea typeface="+mn-ea"/>
              <a:cs typeface="+mn-cs"/>
            </a:rPr>
            <a:t>Junio 2026 </a:t>
          </a:r>
        </a:p>
      </dsp:txBody>
      <dsp:txXfrm>
        <a:off x="7680852" y="1172750"/>
        <a:ext cx="1470399" cy="713016"/>
      </dsp:txXfrm>
    </dsp:sp>
    <dsp:sp modelId="{D8A0162D-2627-4CCA-8516-EE4A5D160605}">
      <dsp:nvSpPr>
        <dsp:cNvPr id="0" name=""/>
        <dsp:cNvSpPr/>
      </dsp:nvSpPr>
      <dsp:spPr>
        <a:xfrm rot="3748641">
          <a:off x="8859031" y="2033636"/>
          <a:ext cx="1169003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988697" y="1188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455945" y="2008189"/>
        <a:ext cx="0" cy="0"/>
      </dsp:txXfrm>
    </dsp:sp>
    <dsp:sp modelId="{7864D001-6EDD-4E30-B700-053373769825}">
      <dsp:nvSpPr>
        <dsp:cNvPr id="0" name=""/>
        <dsp:cNvSpPr/>
      </dsp:nvSpPr>
      <dsp:spPr>
        <a:xfrm>
          <a:off x="9713630" y="2187272"/>
          <a:ext cx="1329206" cy="757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Calibri"/>
              <a:ea typeface="+mn-ea"/>
              <a:cs typeface="+mn-cs"/>
            </a:rPr>
            <a:t>Universidad</a:t>
          </a:r>
          <a:endParaRPr lang="es-ES" sz="1600" kern="1200" dirty="0">
            <a:latin typeface="Calibri"/>
            <a:ea typeface="+mn-ea"/>
            <a:cs typeface="+mn-cs"/>
          </a:endParaRPr>
        </a:p>
      </dsp:txBody>
      <dsp:txXfrm>
        <a:off x="9735813" y="2209455"/>
        <a:ext cx="1284840" cy="713016"/>
      </dsp:txXfrm>
    </dsp:sp>
    <dsp:sp modelId="{08325F28-0BCB-4800-A8C4-7C803A3C79AC}">
      <dsp:nvSpPr>
        <dsp:cNvPr id="0" name=""/>
        <dsp:cNvSpPr/>
      </dsp:nvSpPr>
      <dsp:spPr>
        <a:xfrm rot="2848823">
          <a:off x="936908" y="2896076"/>
          <a:ext cx="1301343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897362" y="1188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89571" y="2864084"/>
        <a:ext cx="0" cy="0"/>
      </dsp:txXfrm>
    </dsp:sp>
    <dsp:sp modelId="{0720E5BB-F31D-4713-941A-37422721ED43}">
      <dsp:nvSpPr>
        <dsp:cNvPr id="0" name=""/>
        <dsp:cNvSpPr/>
      </dsp:nvSpPr>
      <dsp:spPr>
        <a:xfrm>
          <a:off x="2027331" y="3010934"/>
          <a:ext cx="857887" cy="757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/>
              <a:ea typeface="+mn-ea"/>
              <a:cs typeface="+mn-cs"/>
            </a:rPr>
            <a:t>IB</a:t>
          </a:r>
        </a:p>
      </dsp:txBody>
      <dsp:txXfrm>
        <a:off x="2049514" y="3033117"/>
        <a:ext cx="813521" cy="713016"/>
      </dsp:txXfrm>
    </dsp:sp>
    <dsp:sp modelId="{407F21A5-2206-4A95-BFF2-9981270C8A64}">
      <dsp:nvSpPr>
        <dsp:cNvPr id="0" name=""/>
        <dsp:cNvSpPr/>
      </dsp:nvSpPr>
      <dsp:spPr>
        <a:xfrm rot="202104">
          <a:off x="2884628" y="3395714"/>
          <a:ext cx="682930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512451" y="1188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210053" y="3391641"/>
        <a:ext cx="0" cy="0"/>
      </dsp:txXfrm>
    </dsp:sp>
    <dsp:sp modelId="{51FF1B74-BF6F-4C39-BC67-08E1A63B7BE4}">
      <dsp:nvSpPr>
        <dsp:cNvPr id="0" name=""/>
        <dsp:cNvSpPr/>
      </dsp:nvSpPr>
      <dsp:spPr>
        <a:xfrm>
          <a:off x="3566969" y="3051060"/>
          <a:ext cx="1514765" cy="757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u="none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Evaluación externa 2026</a:t>
          </a:r>
        </a:p>
      </dsp:txBody>
      <dsp:txXfrm>
        <a:off x="3589152" y="3073243"/>
        <a:ext cx="1470399" cy="713016"/>
      </dsp:txXfrm>
    </dsp:sp>
    <dsp:sp modelId="{458ACF2A-9A81-4D0B-94B0-D2111962B6F8}">
      <dsp:nvSpPr>
        <dsp:cNvPr id="0" name=""/>
        <dsp:cNvSpPr/>
      </dsp:nvSpPr>
      <dsp:spPr>
        <a:xfrm rot="19043747">
          <a:off x="4973454" y="3138082"/>
          <a:ext cx="820452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631086" y="1188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354698" y="3150844"/>
        <a:ext cx="0" cy="0"/>
      </dsp:txXfrm>
    </dsp:sp>
    <dsp:sp modelId="{534F2AE8-DAA5-4750-8C87-C2D732391DAE}">
      <dsp:nvSpPr>
        <dsp:cNvPr id="0" name=""/>
        <dsp:cNvSpPr/>
      </dsp:nvSpPr>
      <dsp:spPr>
        <a:xfrm>
          <a:off x="5685626" y="2495671"/>
          <a:ext cx="1514765" cy="757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libri"/>
              <a:ea typeface="+mn-ea"/>
              <a:cs typeface="+mn-cs"/>
            </a:rPr>
            <a:t>80% exámenes Mayo 2026 </a:t>
          </a:r>
        </a:p>
      </dsp:txBody>
      <dsp:txXfrm>
        <a:off x="5707809" y="2517854"/>
        <a:ext cx="1470399" cy="713016"/>
      </dsp:txXfrm>
    </dsp:sp>
    <dsp:sp modelId="{3165C98B-0AC5-4649-AEBF-5ED2ADC64583}">
      <dsp:nvSpPr>
        <dsp:cNvPr id="0" name=""/>
        <dsp:cNvSpPr/>
      </dsp:nvSpPr>
      <dsp:spPr>
        <a:xfrm rot="2362634">
          <a:off x="7106514" y="3122742"/>
          <a:ext cx="827061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636998" y="1188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517181" y="3107616"/>
        <a:ext cx="0" cy="0"/>
      </dsp:txXfrm>
    </dsp:sp>
    <dsp:sp modelId="{BFCF7FBA-F2C2-46D7-BB77-FABCBB9A8D10}">
      <dsp:nvSpPr>
        <dsp:cNvPr id="0" name=""/>
        <dsp:cNvSpPr/>
      </dsp:nvSpPr>
      <dsp:spPr>
        <a:xfrm>
          <a:off x="7839699" y="3020378"/>
          <a:ext cx="1621708" cy="757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libri"/>
              <a:ea typeface="+mn-ea"/>
              <a:cs typeface="+mn-cs"/>
            </a:rPr>
            <a:t>Título Internacional 6 de Julio 2026</a:t>
          </a:r>
        </a:p>
      </dsp:txBody>
      <dsp:txXfrm>
        <a:off x="7861882" y="3042561"/>
        <a:ext cx="1577342" cy="713016"/>
      </dsp:txXfrm>
    </dsp:sp>
    <dsp:sp modelId="{6C7E1B30-818C-43F4-A99F-AC187A1313B9}">
      <dsp:nvSpPr>
        <dsp:cNvPr id="0" name=""/>
        <dsp:cNvSpPr/>
      </dsp:nvSpPr>
      <dsp:spPr>
        <a:xfrm rot="2337934">
          <a:off x="4995338" y="3659987"/>
          <a:ext cx="77668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631086" y="1188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380793" y="3646654"/>
        <a:ext cx="0" cy="0"/>
      </dsp:txXfrm>
    </dsp:sp>
    <dsp:sp modelId="{F26D81B6-5696-4041-88E7-DD46BF1B43B8}">
      <dsp:nvSpPr>
        <dsp:cNvPr id="0" name=""/>
        <dsp:cNvSpPr/>
      </dsp:nvSpPr>
      <dsp:spPr>
        <a:xfrm>
          <a:off x="5685626" y="3539481"/>
          <a:ext cx="1566828" cy="757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libri"/>
              <a:ea typeface="+mn-ea"/>
              <a:cs typeface="+mn-cs"/>
            </a:rPr>
            <a:t>20% </a:t>
          </a:r>
          <a:r>
            <a:rPr lang="es-ES" sz="1400" kern="1200" dirty="0" err="1">
              <a:latin typeface="Calibri"/>
              <a:ea typeface="+mn-ea"/>
              <a:cs typeface="+mn-cs"/>
            </a:rPr>
            <a:t>Ev</a:t>
          </a:r>
          <a:r>
            <a:rPr lang="es-ES" sz="1400" kern="1200" dirty="0">
              <a:latin typeface="Calibri"/>
              <a:ea typeface="+mn-ea"/>
              <a:cs typeface="+mn-cs"/>
            </a:rPr>
            <a:t> interna. Mayo 2026</a:t>
          </a:r>
        </a:p>
      </dsp:txBody>
      <dsp:txXfrm>
        <a:off x="5707809" y="3561664"/>
        <a:ext cx="1522462" cy="71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00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5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0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3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46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0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2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8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9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2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6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30.pn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4B9DA71-CEF5-886A-CBBE-B1186049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9559" y="4728507"/>
            <a:ext cx="3498980" cy="613267"/>
          </a:xfrm>
        </p:spPr>
        <p:txBody>
          <a:bodyPr/>
          <a:lstStyle/>
          <a:p>
            <a:r>
              <a:rPr lang="es-ES" dirty="0"/>
              <a:t>IES FERNANDO DE HERRERA</a:t>
            </a: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37" y="175845"/>
            <a:ext cx="1995161" cy="613267"/>
          </a:xfrm>
          <a:prstGeom prst="rect">
            <a:avLst/>
          </a:prstGeom>
        </p:spPr>
      </p:pic>
      <p:pic>
        <p:nvPicPr>
          <p:cNvPr id="1028" name="Picture 4" descr="zoo promesa Sicilia instituto punta del verde sevilla Despedida Estar ...">
            <a:extLst>
              <a:ext uri="{FF2B5EF4-FFF2-40B4-BE49-F238E27FC236}">
                <a16:creationId xmlns:a16="http://schemas.microsoft.com/office/drawing/2014/main" id="{0B306BCF-F169-FD02-4AAB-9C4CDBB8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1" y="1511560"/>
            <a:ext cx="7025951" cy="46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Resultado de imagen de Logotipo Junta de Andalucía">
            <a:extLst>
              <a:ext uri="{FF2B5EF4-FFF2-40B4-BE49-F238E27FC236}">
                <a16:creationId xmlns:a16="http://schemas.microsoft.com/office/drawing/2014/main" id="{A3DDE1DE-C242-C7DA-0F2D-825AB20E9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959" y="150872"/>
            <a:ext cx="1995161" cy="6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2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588" y="859536"/>
            <a:ext cx="8991600" cy="1044765"/>
          </a:xfrm>
        </p:spPr>
        <p:txBody>
          <a:bodyPr>
            <a:normAutofit fontScale="90000"/>
          </a:bodyPr>
          <a:lstStyle/>
          <a:p>
            <a:r>
              <a:rPr lang="es-ES" dirty="0"/>
              <a:t>Currículum del programa diploma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9DA71-CEF5-886A-CBBE-B1186049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588" y="2625753"/>
            <a:ext cx="8991600" cy="2852257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</a:rPr>
              <a:t>ASIGNATURAS TRONCALES:</a:t>
            </a:r>
          </a:p>
          <a:p>
            <a:pPr algn="just"/>
            <a:r>
              <a:rPr lang="es-ES" i="1" dirty="0">
                <a:solidFill>
                  <a:schemeClr val="bg1"/>
                </a:solidFill>
              </a:rPr>
              <a:t>Teoría del conocimiento, Monografía, CAS.</a:t>
            </a:r>
          </a:p>
          <a:p>
            <a:pPr algn="just"/>
            <a:endParaRPr lang="es-ES" i="1" dirty="0">
              <a:solidFill>
                <a:schemeClr val="bg1"/>
              </a:solidFill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ASIGNATURAS CURRICULARES:</a:t>
            </a:r>
          </a:p>
          <a:p>
            <a:pPr algn="just"/>
            <a:r>
              <a:rPr lang="es-ES" sz="2000" b="0" strike="noStrike" spc="-1" dirty="0">
                <a:solidFill>
                  <a:schemeClr val="bg1"/>
                </a:solidFill>
                <a:latin typeface="Calibri"/>
                <a:ea typeface="DejaVu Sans"/>
              </a:rPr>
              <a:t>Seis asignaturas,  una de cada grupo </a:t>
            </a:r>
            <a:endParaRPr lang="es-ES" sz="2000" b="0" strike="noStrike" spc="-1" dirty="0">
              <a:solidFill>
                <a:schemeClr val="bg1"/>
              </a:solidFill>
              <a:latin typeface="Arial"/>
            </a:endParaRPr>
          </a:p>
          <a:p>
            <a:pPr marL="685800" lvl="1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 dirty="0">
                <a:solidFill>
                  <a:schemeClr val="bg1"/>
                </a:solidFill>
                <a:latin typeface="Calibri"/>
                <a:ea typeface="DejaVu Sans"/>
              </a:rPr>
              <a:t>3  de NS (240 horas lectivas  180 teóricas- 60 prácticas)</a:t>
            </a:r>
            <a:endParaRPr lang="es-ES" sz="2000" b="0" strike="noStrike" spc="-1" dirty="0">
              <a:solidFill>
                <a:schemeClr val="bg1"/>
              </a:solidFill>
              <a:latin typeface="Arial"/>
            </a:endParaRPr>
          </a:p>
          <a:p>
            <a:pPr marL="685800" lvl="1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 dirty="0">
                <a:solidFill>
                  <a:schemeClr val="bg1"/>
                </a:solidFill>
                <a:latin typeface="Calibri"/>
                <a:ea typeface="DejaVu Sans"/>
              </a:rPr>
              <a:t>3 de NM (150 horas lectivas 110 teóricas, 40 prácticas</a:t>
            </a:r>
            <a:r>
              <a:rPr lang="es-ES" sz="2400" b="0" strike="noStrike" spc="-1" dirty="0">
                <a:solidFill>
                  <a:schemeClr val="bg1"/>
                </a:solidFill>
                <a:latin typeface="Calibri"/>
                <a:ea typeface="DejaVu Sans"/>
              </a:rPr>
              <a:t>)</a:t>
            </a:r>
            <a:endParaRPr lang="es-ES" dirty="0">
              <a:solidFill>
                <a:schemeClr val="bg1"/>
              </a:solidFill>
            </a:endParaRPr>
          </a:p>
          <a:p>
            <a:pPr algn="just"/>
            <a:endParaRPr lang="es-ES" i="1" dirty="0"/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39" y="57098"/>
            <a:ext cx="1995161" cy="6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7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805922" cy="621360"/>
          </a:xfrm>
          <a:prstGeom prst="rect">
            <a:avLst/>
          </a:prstGeom>
          <a:ln>
            <a:noFill/>
          </a:ln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C319353F-5990-0965-0E46-6B6DBB9A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5" y="964692"/>
            <a:ext cx="11266415" cy="855719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Currículum </a:t>
            </a:r>
            <a:r>
              <a:rPr lang="es-ES" sz="3600" dirty="0" err="1"/>
              <a:t>pd</a:t>
            </a:r>
            <a:r>
              <a:rPr lang="es-ES" sz="3600" dirty="0"/>
              <a:t> En el </a:t>
            </a:r>
            <a:r>
              <a:rPr lang="es-ES" sz="3600" dirty="0" err="1"/>
              <a:t>ies</a:t>
            </a:r>
            <a:r>
              <a:rPr lang="es-ES" sz="3600" dirty="0"/>
              <a:t> Fernando de herrera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9DA71-CEF5-886A-CBBE-B11860492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565" y="2638044"/>
            <a:ext cx="5065119" cy="372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Ciencias Tecnológico o Biosanitario</a:t>
            </a: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1.- Español A: Lengua y Literatura NS</a:t>
            </a:r>
            <a:endParaRPr lang="es-ES" sz="1800" b="0" strike="noStrike" spc="-1" dirty="0">
              <a:latin typeface="Arial"/>
            </a:endParaRPr>
          </a:p>
          <a:p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2.- Inglés B NS  / Francés B NS</a:t>
            </a:r>
            <a:endParaRPr lang="es-ES" sz="1800" b="0" strike="noStrike" spc="-1" dirty="0">
              <a:latin typeface="Arial"/>
            </a:endParaRPr>
          </a:p>
          <a:p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3.- Historia : NM 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4.- Química NM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5.- Matemáticas (MAE) NS/NM</a:t>
            </a: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.- Física NM / Biología NS</a:t>
            </a:r>
            <a:endParaRPr lang="es-ES" sz="1800" b="0" strike="noStrike" spc="-1" dirty="0">
              <a:latin typeface="Arial"/>
            </a:endParaRPr>
          </a:p>
          <a:p>
            <a:pPr marL="0" indent="0">
              <a:buNone/>
            </a:pPr>
            <a:endParaRPr lang="es-ES" b="1" i="1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062659F-7493-BB55-2642-6DF039BFE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5154602" cy="372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Humanidades o Sociales</a:t>
            </a: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1.- Español A: Lengua y Literatura NS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2.- Inglés B NS / Francés B NS 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pc="-1" dirty="0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.- Historia: NS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4.- Biología NM 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5.- Matemáticas (MAI) NM</a:t>
            </a:r>
            <a:endParaRPr lang="es-ES" sz="1800" b="0" strike="noStrike" spc="-1" dirty="0"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6.- Gestión Empresarial NM/ Latín NM</a:t>
            </a:r>
            <a:endParaRPr lang="es-ES" sz="1800" b="0" strike="noStrike" spc="-1" dirty="0">
              <a:latin typeface="Arial"/>
            </a:endParaRPr>
          </a:p>
          <a:p>
            <a:endParaRPr lang="es-ES" dirty="0"/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39" y="129948"/>
            <a:ext cx="1995161" cy="613267"/>
          </a:xfrm>
          <a:prstGeom prst="rect">
            <a:avLst/>
          </a:prstGeom>
        </p:spPr>
      </p:pic>
      <p:pic>
        <p:nvPicPr>
          <p:cNvPr id="1028" name="Picture 4" descr="Resultado de imagen de Logotipo Junta de Andalucía">
            <a:extLst>
              <a:ext uri="{FF2B5EF4-FFF2-40B4-BE49-F238E27FC236}">
                <a16:creationId xmlns:a16="http://schemas.microsoft.com/office/drawing/2014/main" id="{0615AD18-A3D2-9ECD-918C-21A3802C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33" y="0"/>
            <a:ext cx="2333767" cy="7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6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805922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520" y="1223922"/>
            <a:ext cx="9982898" cy="489895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6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Políticas que rigen el IB</a:t>
            </a:r>
            <a:br>
              <a:rPr lang="es-ES" sz="6600" b="0" strike="noStrike" spc="-1" dirty="0">
                <a:latin typeface="Arial"/>
              </a:rPr>
            </a:br>
            <a:br>
              <a:rPr lang="es-ES" sz="6600" b="0" strike="noStrike" spc="-1" dirty="0">
                <a:latin typeface="Arial"/>
              </a:rPr>
            </a:b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ADMISIÓN</a:t>
            </a:r>
            <a:br>
              <a:rPr lang="es-ES" sz="4000" b="0" strike="noStrike" spc="-1" dirty="0">
                <a:latin typeface="Arial"/>
              </a:rPr>
            </a:b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LINGÜÍSTICA</a:t>
            </a:r>
            <a:br>
              <a:rPr lang="es-ES" sz="4000" b="0" strike="noStrike" spc="-1" dirty="0">
                <a:latin typeface="Arial"/>
              </a:rPr>
            </a:b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INTEGRIDAD ACADÉMICA</a:t>
            </a:r>
            <a:br>
              <a:rPr lang="es-ES" sz="4000" b="0" strike="noStrike" spc="-1" dirty="0">
                <a:latin typeface="Arial"/>
              </a:rPr>
            </a:b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INCLUSIÓN</a:t>
            </a:r>
            <a:br>
              <a:rPr lang="es-ES" sz="4000" b="0" strike="noStrike" spc="-1" dirty="0">
                <a:latin typeface="Arial"/>
              </a:rPr>
            </a:b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EVALUACIÓN</a:t>
            </a:r>
            <a:br>
              <a:rPr lang="es-ES" sz="4000" b="0" strike="noStrike" spc="-1" dirty="0">
                <a:latin typeface="Arial"/>
              </a:rPr>
            </a:br>
            <a:endParaRPr lang="es-ES" dirty="0"/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39" y="129948"/>
            <a:ext cx="1995161" cy="613267"/>
          </a:xfrm>
          <a:prstGeom prst="rect">
            <a:avLst/>
          </a:prstGeom>
        </p:spPr>
      </p:pic>
      <p:pic>
        <p:nvPicPr>
          <p:cNvPr id="1028" name="Picture 4" descr="Resultado de imagen de Logotipo Junta de Andalucía">
            <a:extLst>
              <a:ext uri="{FF2B5EF4-FFF2-40B4-BE49-F238E27FC236}">
                <a16:creationId xmlns:a16="http://schemas.microsoft.com/office/drawing/2014/main" id="{0615AD18-A3D2-9ECD-918C-21A3802C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33" y="0"/>
            <a:ext cx="2333767" cy="7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5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923" y="743215"/>
            <a:ext cx="8991600" cy="892638"/>
          </a:xfrm>
        </p:spPr>
        <p:txBody>
          <a:bodyPr/>
          <a:lstStyle/>
          <a:p>
            <a:r>
              <a:rPr lang="es-ES" dirty="0"/>
              <a:t>Política de admisión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9DA71-CEF5-886A-CBBE-B1186049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93843"/>
            <a:ext cx="12192000" cy="4492487"/>
          </a:xfrm>
          <a:solidFill>
            <a:schemeClr val="tx1"/>
          </a:solidFill>
        </p:spPr>
        <p:txBody>
          <a:bodyPr/>
          <a:lstStyle/>
          <a:p>
            <a:pPr algn="just"/>
            <a:r>
              <a:rPr lang="es-ES" b="1" dirty="0">
                <a:solidFill>
                  <a:schemeClr val="bg1"/>
                </a:solidFill>
              </a:rPr>
              <a:t>Normativa andaluza vigente:</a:t>
            </a:r>
          </a:p>
          <a:p>
            <a:pPr marL="342900" indent="-342900" algn="just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Decreto y Orden de escolarización Consejería de Desarrollo Educativo y Formación Profesional.</a:t>
            </a:r>
          </a:p>
          <a:p>
            <a:pPr marL="342900" indent="-342900" algn="just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Resolución de 30 de enero de 2025 por la que se dictan Instrucciones que regulan la admisión en el PD del BI.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Procedimiento: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 Solicitud de admisión, del 1de marzo al 31 de marzo de 2025 mediante Anexo I (adjunto en la Resolución).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 Se podrán solicitar hasta dos centros en orden de preferencia.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 Selección vinculada a la nota media del último curso cursado de la ESO (Adjuntar documentación).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 Publicación de listas provisionales de admitidos y excluidos el 30 de mayo.  Alegaciones hasta 4 de junio.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 Publicación lista definitiva de admitidos el 20 de junio.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Matriculación del 1 al 10 de julio.</a:t>
            </a:r>
          </a:p>
          <a:p>
            <a:pPr marL="342900" indent="-342900" algn="just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094" y="43809"/>
            <a:ext cx="1995161" cy="613267"/>
          </a:xfrm>
          <a:prstGeom prst="rect">
            <a:avLst/>
          </a:prstGeom>
        </p:spPr>
      </p:pic>
      <p:pic>
        <p:nvPicPr>
          <p:cNvPr id="6" name="Picture 4" descr="Resultado de imagen de Logotipo Junta de Andalucía">
            <a:extLst>
              <a:ext uri="{FF2B5EF4-FFF2-40B4-BE49-F238E27FC236}">
                <a16:creationId xmlns:a16="http://schemas.microsoft.com/office/drawing/2014/main" id="{F334CE20-6B49-B6C7-14BB-763B7C10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07" y="43809"/>
            <a:ext cx="1844913" cy="6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9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923" y="743215"/>
            <a:ext cx="8991600" cy="892638"/>
          </a:xfrm>
        </p:spPr>
        <p:txBody>
          <a:bodyPr/>
          <a:lstStyle/>
          <a:p>
            <a:r>
              <a:rPr lang="es-ES" dirty="0"/>
              <a:t>Política de admisión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9DA71-CEF5-886A-CBBE-B1186049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97539"/>
            <a:ext cx="12192000" cy="5016652"/>
          </a:xfrm>
          <a:solidFill>
            <a:schemeClr val="tx1"/>
          </a:solidFill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es-ES" b="1" dirty="0">
                <a:solidFill>
                  <a:schemeClr val="bg1"/>
                </a:solidFill>
              </a:rPr>
              <a:t>Oferta de plazas: 35   </a:t>
            </a:r>
          </a:p>
          <a:p>
            <a:pPr marL="342900" indent="-342900" algn="just">
              <a:buFontTx/>
              <a:buChar char="-"/>
            </a:pPr>
            <a:r>
              <a:rPr lang="es-ES" b="1" dirty="0">
                <a:solidFill>
                  <a:schemeClr val="bg1"/>
                </a:solidFill>
              </a:rPr>
              <a:t>Reparto de plazas: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Reserva de cinco plazas para Francés como Lengua B.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Reserva cinco plazas para Latín.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Reserva de 12 plazas para alumnado del IES Fernando de Herrera y centros adscritos.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Resto de plazas y sobrantes para alumnado de otros centros, ordenado según su nota media.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El alumnado que no obtenga plaza pasará a formar parte de la lista provisional de espera.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El alumnado que obtenga plaza habrá de formalizar su matrícula 1 y 10 de julio de 2025.</a:t>
            </a:r>
          </a:p>
          <a:p>
            <a:pPr lvl="1" algn="just"/>
            <a:r>
              <a:rPr lang="es-ES" b="1" dirty="0">
                <a:solidFill>
                  <a:schemeClr val="bg1"/>
                </a:solidFill>
              </a:rPr>
              <a:t>Renuncias: </a:t>
            </a:r>
            <a:r>
              <a:rPr lang="es-ES" dirty="0">
                <a:solidFill>
                  <a:schemeClr val="bg1"/>
                </a:solidFill>
              </a:rPr>
              <a:t>Dos momentos.</a:t>
            </a:r>
          </a:p>
          <a:p>
            <a:pPr lvl="1" algn="just"/>
            <a:r>
              <a:rPr lang="es-ES" dirty="0">
                <a:solidFill>
                  <a:schemeClr val="bg1"/>
                </a:solidFill>
              </a:rPr>
              <a:t>Hasta 31 de octubre en 1º de Bachillerato (no se garantiza otra plaza en el centro).</a:t>
            </a:r>
          </a:p>
          <a:p>
            <a:pPr lvl="1" algn="just"/>
            <a:r>
              <a:rPr lang="es-ES" dirty="0">
                <a:solidFill>
                  <a:schemeClr val="bg1"/>
                </a:solidFill>
              </a:rPr>
              <a:t>Antes de comenzar el 2º curso de Bachillerato (no se garantiza otra plaza en el centro).</a:t>
            </a:r>
          </a:p>
          <a:p>
            <a:pPr lvl="1" algn="just"/>
            <a:endParaRPr lang="es-ES" dirty="0">
              <a:solidFill>
                <a:schemeClr val="bg1"/>
              </a:solidFill>
            </a:endParaRPr>
          </a:p>
          <a:p>
            <a:pPr lvl="1" algn="just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4" y="121855"/>
            <a:ext cx="1995161" cy="613267"/>
          </a:xfrm>
          <a:prstGeom prst="rect">
            <a:avLst/>
          </a:prstGeom>
        </p:spPr>
      </p:pic>
      <p:pic>
        <p:nvPicPr>
          <p:cNvPr id="6" name="Picture 4" descr="Resultado de imagen de Logotipo Junta de Andalucía">
            <a:extLst>
              <a:ext uri="{FF2B5EF4-FFF2-40B4-BE49-F238E27FC236}">
                <a16:creationId xmlns:a16="http://schemas.microsoft.com/office/drawing/2014/main" id="{9820B47F-D839-3B52-167D-6FD747A8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07" y="43809"/>
            <a:ext cx="1844913" cy="6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06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923" y="743215"/>
            <a:ext cx="8991600" cy="892638"/>
          </a:xfrm>
        </p:spPr>
        <p:txBody>
          <a:bodyPr/>
          <a:lstStyle/>
          <a:p>
            <a:r>
              <a:rPr lang="es-ES" dirty="0"/>
              <a:t>Política INCLUSIÓN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9DA71-CEF5-886A-CBBE-B1186049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93843"/>
            <a:ext cx="12192000" cy="4492487"/>
          </a:xfrm>
          <a:solidFill>
            <a:schemeClr val="tx1"/>
          </a:solidFill>
        </p:spPr>
        <p:txBody>
          <a:bodyPr/>
          <a:lstStyle/>
          <a:p>
            <a:pPr lvl="1" algn="just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4" y="121855"/>
            <a:ext cx="1995161" cy="613267"/>
          </a:xfrm>
          <a:prstGeom prst="rect">
            <a:avLst/>
          </a:prstGeom>
        </p:spPr>
      </p:pic>
      <p:pic>
        <p:nvPicPr>
          <p:cNvPr id="6" name="Picture 4" descr="Resultado de imagen de Logotipo Junta de Andalucía">
            <a:extLst>
              <a:ext uri="{FF2B5EF4-FFF2-40B4-BE49-F238E27FC236}">
                <a16:creationId xmlns:a16="http://schemas.microsoft.com/office/drawing/2014/main" id="{9820B47F-D839-3B52-167D-6FD747A8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07" y="43809"/>
            <a:ext cx="1844913" cy="6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4DF20AB-5306-7583-E517-5B196058FE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69" t="23852" r="28441" b="33701"/>
          <a:stretch/>
        </p:blipFill>
        <p:spPr>
          <a:xfrm>
            <a:off x="373292" y="2093844"/>
            <a:ext cx="10277231" cy="44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86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923" y="743215"/>
            <a:ext cx="8991600" cy="892638"/>
          </a:xfrm>
        </p:spPr>
        <p:txBody>
          <a:bodyPr>
            <a:normAutofit/>
          </a:bodyPr>
          <a:lstStyle/>
          <a:p>
            <a:r>
              <a:rPr lang="es-ES" dirty="0"/>
              <a:t>Política INCLUSIÓN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9DA71-CEF5-886A-CBBE-B1186049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93843"/>
            <a:ext cx="12192000" cy="4492487"/>
          </a:xfrm>
          <a:solidFill>
            <a:schemeClr val="tx1"/>
          </a:solidFill>
        </p:spPr>
        <p:txBody>
          <a:bodyPr/>
          <a:lstStyle/>
          <a:p>
            <a:pPr lvl="1" algn="just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4" y="121855"/>
            <a:ext cx="1995161" cy="613267"/>
          </a:xfrm>
          <a:prstGeom prst="rect">
            <a:avLst/>
          </a:prstGeom>
        </p:spPr>
      </p:pic>
      <p:pic>
        <p:nvPicPr>
          <p:cNvPr id="6" name="Picture 4" descr="Resultado de imagen de Logotipo Junta de Andalucía">
            <a:extLst>
              <a:ext uri="{FF2B5EF4-FFF2-40B4-BE49-F238E27FC236}">
                <a16:creationId xmlns:a16="http://schemas.microsoft.com/office/drawing/2014/main" id="{9820B47F-D839-3B52-167D-6FD747A8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07" y="43809"/>
            <a:ext cx="1844913" cy="6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E4AB07-8BFF-F182-09B8-57E7B664D0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22" t="22997" r="26250" b="22568"/>
          <a:stretch/>
        </p:blipFill>
        <p:spPr>
          <a:xfrm>
            <a:off x="-1" y="2093843"/>
            <a:ext cx="9559637" cy="536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4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923" y="743215"/>
            <a:ext cx="8991600" cy="892638"/>
          </a:xfrm>
        </p:spPr>
        <p:txBody>
          <a:bodyPr>
            <a:normAutofit fontScale="90000"/>
          </a:bodyPr>
          <a:lstStyle/>
          <a:p>
            <a:r>
              <a:rPr lang="es-ES" dirty="0"/>
              <a:t>Política INTEGRIDAD ACADÉMICA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9DA71-CEF5-886A-CBBE-B1186049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93843"/>
            <a:ext cx="12192000" cy="4492487"/>
          </a:xfrm>
          <a:solidFill>
            <a:schemeClr val="tx1"/>
          </a:solidFill>
        </p:spPr>
        <p:txBody>
          <a:bodyPr/>
          <a:lstStyle/>
          <a:p>
            <a:pPr lvl="1" algn="just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4" y="121855"/>
            <a:ext cx="1995161" cy="613267"/>
          </a:xfrm>
          <a:prstGeom prst="rect">
            <a:avLst/>
          </a:prstGeom>
        </p:spPr>
      </p:pic>
      <p:pic>
        <p:nvPicPr>
          <p:cNvPr id="6" name="Picture 4" descr="Resultado de imagen de Logotipo Junta de Andalucía">
            <a:extLst>
              <a:ext uri="{FF2B5EF4-FFF2-40B4-BE49-F238E27FC236}">
                <a16:creationId xmlns:a16="http://schemas.microsoft.com/office/drawing/2014/main" id="{9820B47F-D839-3B52-167D-6FD747A8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07" y="43809"/>
            <a:ext cx="1844913" cy="6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89784B-ED66-2B05-22A4-74A29AAA21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32" t="17370" r="26250" b="41407"/>
          <a:stretch/>
        </p:blipFill>
        <p:spPr>
          <a:xfrm>
            <a:off x="-58723" y="2085751"/>
            <a:ext cx="12250723" cy="38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79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923" y="743215"/>
            <a:ext cx="8991600" cy="892638"/>
          </a:xfrm>
        </p:spPr>
        <p:txBody>
          <a:bodyPr>
            <a:normAutofit/>
          </a:bodyPr>
          <a:lstStyle/>
          <a:p>
            <a:r>
              <a:rPr lang="es-ES" dirty="0"/>
              <a:t>Política LINGÜÍSTICA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9DA71-CEF5-886A-CBBE-B1186049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93843"/>
            <a:ext cx="12192000" cy="4492487"/>
          </a:xfrm>
          <a:solidFill>
            <a:schemeClr val="tx1"/>
          </a:solidFill>
        </p:spPr>
        <p:txBody>
          <a:bodyPr/>
          <a:lstStyle/>
          <a:p>
            <a:pPr lvl="1" algn="just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4" y="121855"/>
            <a:ext cx="1995161" cy="613267"/>
          </a:xfrm>
          <a:prstGeom prst="rect">
            <a:avLst/>
          </a:prstGeom>
        </p:spPr>
      </p:pic>
      <p:pic>
        <p:nvPicPr>
          <p:cNvPr id="6" name="Picture 4" descr="Resultado de imagen de Logotipo Junta de Andalucía">
            <a:extLst>
              <a:ext uri="{FF2B5EF4-FFF2-40B4-BE49-F238E27FC236}">
                <a16:creationId xmlns:a16="http://schemas.microsoft.com/office/drawing/2014/main" id="{9820B47F-D839-3B52-167D-6FD747A8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07" y="43809"/>
            <a:ext cx="1844913" cy="6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5CC754-FE1F-45A3-484B-E43074E596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33" t="38043" r="33050" b="5565"/>
          <a:stretch/>
        </p:blipFill>
        <p:spPr>
          <a:xfrm>
            <a:off x="377506" y="2085750"/>
            <a:ext cx="11459360" cy="44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97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923" y="743215"/>
            <a:ext cx="8991600" cy="892638"/>
          </a:xfrm>
        </p:spPr>
        <p:txBody>
          <a:bodyPr/>
          <a:lstStyle/>
          <a:p>
            <a:r>
              <a:rPr lang="es-ES" dirty="0"/>
              <a:t>Política de EVALUACIÓN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9DA71-CEF5-886A-CBBE-B1186049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357" y="2120348"/>
            <a:ext cx="10919791" cy="3766102"/>
          </a:xfrm>
          <a:solidFill>
            <a:schemeClr val="tx1"/>
          </a:solidFill>
        </p:spPr>
        <p:txBody>
          <a:bodyPr/>
          <a:lstStyle/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Características evaluación:  formativa y sumativa.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Tipos evaluación:  interna y </a:t>
            </a:r>
            <a:r>
              <a:rPr lang="es-ES" b="1" dirty="0">
                <a:solidFill>
                  <a:schemeClr val="bg1"/>
                </a:solidFill>
              </a:rPr>
              <a:t>externa.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Convocatoria en mayo del segundo año.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Obtención del título: puntuación mínima de 24 puntos máxima de 45.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Calificaciones:  7 puntos máximo de cada una de las asignaturas curriculares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                       3 puntos máximos de la suma entre las troncales Monografía y Teoría del conocimiento.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Requisito obligatorio: superar la asignatura troncal de CAS.</a:t>
            </a:r>
          </a:p>
          <a:p>
            <a:pPr algn="just"/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4" y="121855"/>
            <a:ext cx="1995161" cy="613267"/>
          </a:xfrm>
          <a:prstGeom prst="rect">
            <a:avLst/>
          </a:prstGeom>
        </p:spPr>
      </p:pic>
      <p:pic>
        <p:nvPicPr>
          <p:cNvPr id="6" name="Picture 4" descr="Resultado de imagen de Logotipo Junta de Andalucía">
            <a:extLst>
              <a:ext uri="{FF2B5EF4-FFF2-40B4-BE49-F238E27FC236}">
                <a16:creationId xmlns:a16="http://schemas.microsoft.com/office/drawing/2014/main" id="{BA110E8C-F2EB-96F5-D5B8-2483C34B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07" y="43809"/>
            <a:ext cx="1844913" cy="6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3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805922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822" y="2792770"/>
            <a:ext cx="9980023" cy="1559774"/>
          </a:xfrm>
        </p:spPr>
        <p:txBody>
          <a:bodyPr>
            <a:noAutofit/>
          </a:bodyPr>
          <a:lstStyle/>
          <a:p>
            <a:pPr algn="just"/>
            <a:r>
              <a:rPr lang="es-ES" sz="1400" dirty="0"/>
              <a:t>El </a:t>
            </a:r>
            <a:r>
              <a:rPr lang="es-ES" sz="1400" b="1" dirty="0"/>
              <a:t>Programa del Diploma</a:t>
            </a:r>
            <a:r>
              <a:rPr lang="es-ES" sz="1400" dirty="0"/>
              <a:t> es un plan de estudios de dos años que prepara a los estudiantes para acceder a universidades de prestigio en todo el mundo. Está diseñado para desarrollar jóvenes con habilidades críticas, capacidad de investigación, mentalidad internacional y un fuerte sentido de responsabilidad social.</a:t>
            </a:r>
            <a:endParaRPr lang="es-ES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9DA71-CEF5-886A-CBBE-B1186049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920" y="4575689"/>
            <a:ext cx="8516983" cy="2152363"/>
          </a:xfrm>
        </p:spPr>
        <p:txBody>
          <a:bodyPr>
            <a:normAutofit fontScale="85000" lnSpcReduction="20000"/>
          </a:bodyPr>
          <a:lstStyle/>
          <a:p>
            <a:pPr marL="228600" indent="-2271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es-ES" sz="2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Consta de dos cursos.</a:t>
            </a:r>
          </a:p>
          <a:p>
            <a:pPr marL="228600" indent="-2271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es-ES" sz="2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Está orientado a promover el pensamiento crítico, la autonomía del  estudiante y el aprendizaje interdisciplinario.</a:t>
            </a:r>
          </a:p>
          <a:p>
            <a:pPr marL="228600" indent="-2271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es-ES" sz="2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Combina contenidos teóricos y prácticos con la exploración de realidades globales.</a:t>
            </a:r>
          </a:p>
          <a:p>
            <a:pPr marL="228600" indent="-2271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es-ES" sz="2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Currículum preuniversitario.</a:t>
            </a:r>
            <a:endParaRPr lang="es-ES" sz="2300" b="0" strike="noStrike" spc="-1" dirty="0">
              <a:latin typeface="Arial"/>
            </a:endParaRPr>
          </a:p>
          <a:p>
            <a:pPr marL="228600" indent="-2271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es-ES" sz="2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Reconocido en universidades de más de cien países </a:t>
            </a:r>
            <a:r>
              <a:rPr lang="es-ES" sz="2300" spc="-1" dirty="0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lang="es-ES" sz="2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 mundo.</a:t>
            </a:r>
            <a:endParaRPr lang="es-ES" sz="2300" b="0" strike="noStrike" spc="-1" dirty="0">
              <a:latin typeface="Arial"/>
            </a:endParaRPr>
          </a:p>
          <a:p>
            <a:endParaRPr lang="es-ES" dirty="0"/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39" y="129948"/>
            <a:ext cx="1995161" cy="61326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B00D66C-8D0C-3437-AAF3-A0D6C35BF6A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86989" y="923704"/>
            <a:ext cx="8991600" cy="1645919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Resultado de imagen de Logotipo Junta de Andalucía">
            <a:extLst>
              <a:ext uri="{FF2B5EF4-FFF2-40B4-BE49-F238E27FC236}">
                <a16:creationId xmlns:a16="http://schemas.microsoft.com/office/drawing/2014/main" id="{0615AD18-A3D2-9ECD-918C-21A3802C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33" y="0"/>
            <a:ext cx="2333767" cy="7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07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720" y="817548"/>
            <a:ext cx="9910225" cy="613267"/>
          </a:xfrm>
        </p:spPr>
        <p:txBody>
          <a:bodyPr>
            <a:normAutofit fontScale="90000"/>
          </a:bodyPr>
          <a:lstStyle/>
          <a:p>
            <a:r>
              <a:rPr lang="es-ES" dirty="0"/>
              <a:t>Comparativa evaluación </a:t>
            </a:r>
            <a:r>
              <a:rPr lang="es-ES" dirty="0" err="1"/>
              <a:t>bi</a:t>
            </a:r>
            <a:r>
              <a:rPr lang="es-ES" dirty="0"/>
              <a:t>/</a:t>
            </a:r>
            <a:r>
              <a:rPr lang="es-ES" dirty="0" err="1"/>
              <a:t>lomloe</a:t>
            </a:r>
            <a:endParaRPr lang="es-ES" dirty="0"/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4" y="121855"/>
            <a:ext cx="1995161" cy="613267"/>
          </a:xfrm>
          <a:prstGeom prst="rect">
            <a:avLst/>
          </a:prstGeom>
        </p:spPr>
      </p:pic>
      <p:pic>
        <p:nvPicPr>
          <p:cNvPr id="6" name="Picture 4" descr="Resultado de imagen de Logotipo Junta de Andalucía">
            <a:extLst>
              <a:ext uri="{FF2B5EF4-FFF2-40B4-BE49-F238E27FC236}">
                <a16:creationId xmlns:a16="http://schemas.microsoft.com/office/drawing/2014/main" id="{BA110E8C-F2EB-96F5-D5B8-2483C34B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07" y="43809"/>
            <a:ext cx="1844913" cy="6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stomShape 17">
            <a:extLst>
              <a:ext uri="{FF2B5EF4-FFF2-40B4-BE49-F238E27FC236}">
                <a16:creationId xmlns:a16="http://schemas.microsoft.com/office/drawing/2014/main" id="{16E35BC7-BDBF-4A4F-A6E4-378A34580ED9}"/>
              </a:ext>
            </a:extLst>
          </p:cNvPr>
          <p:cNvSpPr/>
          <p:nvPr/>
        </p:nvSpPr>
        <p:spPr>
          <a:xfrm rot="16200000">
            <a:off x="149799" y="2153837"/>
            <a:ext cx="1993172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Calif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L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OMLOE</a:t>
            </a:r>
            <a:endParaRPr lang="es-ES" sz="2400" b="0" strike="noStrike" spc="-1" dirty="0">
              <a:latin typeface="Arial"/>
            </a:endParaRPr>
          </a:p>
        </p:txBody>
      </p:sp>
      <p:sp>
        <p:nvSpPr>
          <p:cNvPr id="11" name="CustomShape 17">
            <a:extLst>
              <a:ext uri="{FF2B5EF4-FFF2-40B4-BE49-F238E27FC236}">
                <a16:creationId xmlns:a16="http://schemas.microsoft.com/office/drawing/2014/main" id="{E880AB3E-4265-B9F0-7799-D78A4C626073}"/>
              </a:ext>
            </a:extLst>
          </p:cNvPr>
          <p:cNvSpPr/>
          <p:nvPr/>
        </p:nvSpPr>
        <p:spPr>
          <a:xfrm rot="16200000">
            <a:off x="-124785" y="5096963"/>
            <a:ext cx="2543241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Calificación  BI</a:t>
            </a:r>
            <a:endParaRPr lang="es-ES" sz="24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BB7AE4B-41C1-5550-0A45-7201CA3988FC}"/>
                  </a:ext>
                </a:extLst>
              </p:cNvPr>
              <p:cNvSpPr txBox="1"/>
              <p:nvPr/>
            </p:nvSpPr>
            <p:spPr>
              <a:xfrm>
                <a:off x="2945193" y="2015174"/>
                <a:ext cx="4342489" cy="79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º </m:t>
                          </m:r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𝑩𝒂𝒄𝒉𝒊𝒍𝒍𝒆𝒓</m:t>
                          </m:r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º </m:t>
                          </m:r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𝑩𝒂𝒄𝒉𝒊𝒍𝒍𝒆𝒓</m:t>
                          </m:r>
                        </m:num>
                        <m:den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BB7AE4B-41C1-5550-0A45-7201CA398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193" y="2015174"/>
                <a:ext cx="4342489" cy="791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4B80C89E-311C-5B08-2E12-CE99883D7E28}"/>
              </a:ext>
            </a:extLst>
          </p:cNvPr>
          <p:cNvSpPr txBox="1"/>
          <p:nvPr/>
        </p:nvSpPr>
        <p:spPr>
          <a:xfrm>
            <a:off x="8428964" y="1906603"/>
            <a:ext cx="2877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Hasta 10 puntos y título de Bachiller.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957D026B-5979-9AEC-4DAB-6704573E3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599857"/>
              </p:ext>
            </p:extLst>
          </p:nvPr>
        </p:nvGraphicFramePr>
        <p:xfrm>
          <a:off x="2945193" y="3559096"/>
          <a:ext cx="8504752" cy="288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6" name="Grupo 15">
            <a:extLst>
              <a:ext uri="{FF2B5EF4-FFF2-40B4-BE49-F238E27FC236}">
                <a16:creationId xmlns:a16="http://schemas.microsoft.com/office/drawing/2014/main" id="{5E60EA2B-B649-E1ED-7184-177F0764DCA6}"/>
              </a:ext>
            </a:extLst>
          </p:cNvPr>
          <p:cNvGrpSpPr/>
          <p:nvPr/>
        </p:nvGrpSpPr>
        <p:grpSpPr>
          <a:xfrm>
            <a:off x="7863541" y="2019130"/>
            <a:ext cx="562843" cy="733011"/>
            <a:chOff x="3552218" y="1063765"/>
            <a:chExt cx="562843" cy="733011"/>
          </a:xfrm>
        </p:grpSpPr>
        <p:sp>
          <p:nvSpPr>
            <p:cNvPr id="17" name="Flecha: a la derecha 16">
              <a:extLst>
                <a:ext uri="{FF2B5EF4-FFF2-40B4-BE49-F238E27FC236}">
                  <a16:creationId xmlns:a16="http://schemas.microsoft.com/office/drawing/2014/main" id="{29964085-06B7-4F72-D331-2222DEA023D7}"/>
                </a:ext>
              </a:extLst>
            </p:cNvPr>
            <p:cNvSpPr/>
            <p:nvPr/>
          </p:nvSpPr>
          <p:spPr>
            <a:xfrm rot="21575736">
              <a:off x="3552218" y="1063765"/>
              <a:ext cx="562843" cy="73301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18" name="Flecha: a la derecha 4">
              <a:extLst>
                <a:ext uri="{FF2B5EF4-FFF2-40B4-BE49-F238E27FC236}">
                  <a16:creationId xmlns:a16="http://schemas.microsoft.com/office/drawing/2014/main" id="{21BA802D-8855-BB7E-566D-107B3C1565C9}"/>
                </a:ext>
              </a:extLst>
            </p:cNvPr>
            <p:cNvSpPr txBox="1"/>
            <p:nvPr/>
          </p:nvSpPr>
          <p:spPr>
            <a:xfrm rot="21575736">
              <a:off x="3552220" y="1210963"/>
              <a:ext cx="393990" cy="439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3300" kern="1200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F4C71CF-722C-9319-0694-98FDE905D199}"/>
              </a:ext>
            </a:extLst>
          </p:cNvPr>
          <p:cNvGrpSpPr/>
          <p:nvPr/>
        </p:nvGrpSpPr>
        <p:grpSpPr>
          <a:xfrm>
            <a:off x="2090492" y="2017152"/>
            <a:ext cx="562843" cy="733011"/>
            <a:chOff x="3552218" y="1063765"/>
            <a:chExt cx="562843" cy="733011"/>
          </a:xfrm>
          <a:solidFill>
            <a:schemeClr val="bg1">
              <a:lumMod val="65000"/>
              <a:lumOff val="35000"/>
            </a:schemeClr>
          </a:solidFill>
        </p:grpSpPr>
        <p:sp>
          <p:nvSpPr>
            <p:cNvPr id="20" name="Flecha: a la derecha 19">
              <a:extLst>
                <a:ext uri="{FF2B5EF4-FFF2-40B4-BE49-F238E27FC236}">
                  <a16:creationId xmlns:a16="http://schemas.microsoft.com/office/drawing/2014/main" id="{6BFE3A78-35E6-2BB8-5E3F-9F4E6EBB3B73}"/>
                </a:ext>
              </a:extLst>
            </p:cNvPr>
            <p:cNvSpPr/>
            <p:nvPr/>
          </p:nvSpPr>
          <p:spPr>
            <a:xfrm rot="21575736">
              <a:off x="3552218" y="1063765"/>
              <a:ext cx="562843" cy="73301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1" name="Flecha: a la derecha 4">
              <a:extLst>
                <a:ext uri="{FF2B5EF4-FFF2-40B4-BE49-F238E27FC236}">
                  <a16:creationId xmlns:a16="http://schemas.microsoft.com/office/drawing/2014/main" id="{ED2053FE-8C9F-7C56-EA97-83D5845770F1}"/>
                </a:ext>
              </a:extLst>
            </p:cNvPr>
            <p:cNvSpPr txBox="1"/>
            <p:nvPr/>
          </p:nvSpPr>
          <p:spPr>
            <a:xfrm rot="21575736">
              <a:off x="3552219" y="1210798"/>
              <a:ext cx="440844" cy="4398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3300" kern="1200" dirty="0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283E05-A8B3-F4E1-F080-2B4F910B8136}"/>
              </a:ext>
            </a:extLst>
          </p:cNvPr>
          <p:cNvGrpSpPr/>
          <p:nvPr/>
        </p:nvGrpSpPr>
        <p:grpSpPr>
          <a:xfrm>
            <a:off x="2090492" y="4772618"/>
            <a:ext cx="562843" cy="733011"/>
            <a:chOff x="3549638" y="1064359"/>
            <a:chExt cx="562843" cy="733011"/>
          </a:xfrm>
        </p:grpSpPr>
        <p:sp>
          <p:nvSpPr>
            <p:cNvPr id="23" name="Flecha: a la derecha 22">
              <a:extLst>
                <a:ext uri="{FF2B5EF4-FFF2-40B4-BE49-F238E27FC236}">
                  <a16:creationId xmlns:a16="http://schemas.microsoft.com/office/drawing/2014/main" id="{2120FC3C-CDBB-18A9-4943-39C532131872}"/>
                </a:ext>
              </a:extLst>
            </p:cNvPr>
            <p:cNvSpPr/>
            <p:nvPr/>
          </p:nvSpPr>
          <p:spPr>
            <a:xfrm rot="21575736">
              <a:off x="3549638" y="1064359"/>
              <a:ext cx="562843" cy="73301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24" name="Flecha: a la derecha 4">
              <a:extLst>
                <a:ext uri="{FF2B5EF4-FFF2-40B4-BE49-F238E27FC236}">
                  <a16:creationId xmlns:a16="http://schemas.microsoft.com/office/drawing/2014/main" id="{545A443C-18D9-3C1D-DFB3-4BF84C72D986}"/>
                </a:ext>
              </a:extLst>
            </p:cNvPr>
            <p:cNvSpPr txBox="1"/>
            <p:nvPr/>
          </p:nvSpPr>
          <p:spPr>
            <a:xfrm rot="21575736">
              <a:off x="3552220" y="1210963"/>
              <a:ext cx="393990" cy="439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3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04537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720" y="989766"/>
            <a:ext cx="9910225" cy="613267"/>
          </a:xfrm>
        </p:spPr>
        <p:txBody>
          <a:bodyPr>
            <a:normAutofit fontScale="90000"/>
          </a:bodyPr>
          <a:lstStyle/>
          <a:p>
            <a:r>
              <a:rPr lang="es-ES" dirty="0"/>
              <a:t>Comparativa evaluación </a:t>
            </a:r>
            <a:r>
              <a:rPr lang="es-ES" dirty="0" err="1"/>
              <a:t>bi</a:t>
            </a:r>
            <a:r>
              <a:rPr lang="es-ES" dirty="0"/>
              <a:t>/</a:t>
            </a:r>
            <a:r>
              <a:rPr lang="es-ES" dirty="0" err="1"/>
              <a:t>lomloe</a:t>
            </a:r>
            <a:endParaRPr lang="es-ES" dirty="0"/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4" y="121855"/>
            <a:ext cx="1995161" cy="613267"/>
          </a:xfrm>
          <a:prstGeom prst="rect">
            <a:avLst/>
          </a:prstGeom>
        </p:spPr>
      </p:pic>
      <p:pic>
        <p:nvPicPr>
          <p:cNvPr id="6" name="Picture 4" descr="Resultado de imagen de Logotipo Junta de Andalucía">
            <a:extLst>
              <a:ext uri="{FF2B5EF4-FFF2-40B4-BE49-F238E27FC236}">
                <a16:creationId xmlns:a16="http://schemas.microsoft.com/office/drawing/2014/main" id="{BA110E8C-F2EB-96F5-D5B8-2483C34B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07" y="43809"/>
            <a:ext cx="1844913" cy="6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1">
            <a:extLst>
              <a:ext uri="{FF2B5EF4-FFF2-40B4-BE49-F238E27FC236}">
                <a16:creationId xmlns:a16="http://schemas.microsoft.com/office/drawing/2014/main" id="{C7F9B94B-D220-7967-2D19-937932A5B400}"/>
              </a:ext>
            </a:extLst>
          </p:cNvPr>
          <p:cNvGraphicFramePr/>
          <p:nvPr/>
        </p:nvGraphicFramePr>
        <p:xfrm>
          <a:off x="391886" y="1849584"/>
          <a:ext cx="11176000" cy="487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889C5B5-B289-1B7C-DF70-D207380CB4B4}"/>
              </a:ext>
            </a:extLst>
          </p:cNvPr>
          <p:cNvCxnSpPr>
            <a:cxnSpLocks/>
          </p:cNvCxnSpPr>
          <p:nvPr/>
        </p:nvCxnSpPr>
        <p:spPr>
          <a:xfrm>
            <a:off x="5406887" y="3008243"/>
            <a:ext cx="689113" cy="2782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FCE35D4-93B8-D11D-4380-482961BC728F}"/>
              </a:ext>
            </a:extLst>
          </p:cNvPr>
          <p:cNvCxnSpPr/>
          <p:nvPr/>
        </p:nvCxnSpPr>
        <p:spPr>
          <a:xfrm>
            <a:off x="7673009" y="58682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2A3B007-7BF5-FAED-01CB-11FAC6E3C886}"/>
              </a:ext>
            </a:extLst>
          </p:cNvPr>
          <p:cNvCxnSpPr/>
          <p:nvPr/>
        </p:nvCxnSpPr>
        <p:spPr>
          <a:xfrm flipH="1">
            <a:off x="7673009" y="5499652"/>
            <a:ext cx="530087" cy="36858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75B1983-4DA2-9CCA-A33C-CD30B39E6C5D}"/>
              </a:ext>
            </a:extLst>
          </p:cNvPr>
          <p:cNvCxnSpPr>
            <a:cxnSpLocks/>
          </p:cNvCxnSpPr>
          <p:nvPr/>
        </p:nvCxnSpPr>
        <p:spPr>
          <a:xfrm flipV="1">
            <a:off x="9846365" y="4810539"/>
            <a:ext cx="662609" cy="51683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ector recto 4">
            <a:extLst>
              <a:ext uri="{FF2B5EF4-FFF2-40B4-BE49-F238E27FC236}">
                <a16:creationId xmlns:a16="http://schemas.microsoft.com/office/drawing/2014/main" id="{CBAC2EE2-AEEF-091E-E73F-49A5E2B0E19A}"/>
              </a:ext>
            </a:extLst>
          </p:cNvPr>
          <p:cNvSpPr txBox="1"/>
          <p:nvPr/>
        </p:nvSpPr>
        <p:spPr>
          <a:xfrm rot="2362634">
            <a:off x="6093137" y="3399899"/>
            <a:ext cx="0" cy="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E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20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325" y="787194"/>
            <a:ext cx="9910225" cy="613267"/>
          </a:xfrm>
        </p:spPr>
        <p:txBody>
          <a:bodyPr>
            <a:normAutofit fontScale="90000"/>
          </a:bodyPr>
          <a:lstStyle/>
          <a:p>
            <a:r>
              <a:rPr lang="es-ES" dirty="0"/>
              <a:t>Acceso a la universidad</a:t>
            </a: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4" y="121855"/>
            <a:ext cx="1995161" cy="613267"/>
          </a:xfrm>
          <a:prstGeom prst="rect">
            <a:avLst/>
          </a:prstGeom>
        </p:spPr>
      </p:pic>
      <p:pic>
        <p:nvPicPr>
          <p:cNvPr id="6" name="Picture 4" descr="Resultado de imagen de Logotipo Junta de Andalucía">
            <a:extLst>
              <a:ext uri="{FF2B5EF4-FFF2-40B4-BE49-F238E27FC236}">
                <a16:creationId xmlns:a16="http://schemas.microsoft.com/office/drawing/2014/main" id="{BA110E8C-F2EB-96F5-D5B8-2483C34B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07" y="43809"/>
            <a:ext cx="1844913" cy="6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5">
            <a:extLst>
              <a:ext uri="{FF2B5EF4-FFF2-40B4-BE49-F238E27FC236}">
                <a16:creationId xmlns:a16="http://schemas.microsoft.com/office/drawing/2014/main" id="{0F7F08FF-EDF1-353B-832A-0108A2DCC5F3}"/>
              </a:ext>
            </a:extLst>
          </p:cNvPr>
          <p:cNvGrpSpPr/>
          <p:nvPr/>
        </p:nvGrpSpPr>
        <p:grpSpPr>
          <a:xfrm>
            <a:off x="522514" y="1530579"/>
            <a:ext cx="10726058" cy="4957607"/>
            <a:chOff x="1588320" y="941400"/>
            <a:chExt cx="9142560" cy="5634000"/>
          </a:xfrm>
          <a:solidFill>
            <a:schemeClr val="tx1">
              <a:lumMod val="50000"/>
            </a:schemeClr>
          </a:solidFill>
        </p:grpSpPr>
        <p:sp>
          <p:nvSpPr>
            <p:cNvPr id="8" name="CustomShape 16">
              <a:extLst>
                <a:ext uri="{FF2B5EF4-FFF2-40B4-BE49-F238E27FC236}">
                  <a16:creationId xmlns:a16="http://schemas.microsoft.com/office/drawing/2014/main" id="{77D74A0D-2413-1D85-1A23-D8ECE5C48459}"/>
                </a:ext>
              </a:extLst>
            </p:cNvPr>
            <p:cNvSpPr/>
            <p:nvPr/>
          </p:nvSpPr>
          <p:spPr>
            <a:xfrm>
              <a:off x="4556520" y="941400"/>
              <a:ext cx="2374920" cy="79056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pc="-1" dirty="0">
                  <a:solidFill>
                    <a:schemeClr val="bg1"/>
                  </a:solidFill>
                  <a:latin typeface="Calibri"/>
                  <a:ea typeface="DejaVu Sans"/>
                </a:rPr>
                <a:t>Acceso a la Universidad española</a:t>
              </a:r>
              <a:endParaRPr lang="es-ES" sz="1800" b="0" strike="noStrike" spc="-1" dirty="0">
                <a:latin typeface="Arial"/>
              </a:endParaRPr>
            </a:p>
          </p:txBody>
        </p:sp>
        <p:sp>
          <p:nvSpPr>
            <p:cNvPr id="9" name="CustomShape 17">
              <a:extLst>
                <a:ext uri="{FF2B5EF4-FFF2-40B4-BE49-F238E27FC236}">
                  <a16:creationId xmlns:a16="http://schemas.microsoft.com/office/drawing/2014/main" id="{2FBF7E88-E02E-CFCB-F083-DA35073E5B25}"/>
                </a:ext>
              </a:extLst>
            </p:cNvPr>
            <p:cNvSpPr/>
            <p:nvPr/>
          </p:nvSpPr>
          <p:spPr>
            <a:xfrm>
              <a:off x="2684160" y="1877400"/>
              <a:ext cx="1438560" cy="79056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chemeClr val="bg1"/>
                  </a:solidFill>
                  <a:latin typeface="Calibri"/>
                  <a:ea typeface="DejaVu Sans"/>
                </a:rPr>
                <a:t>Bachiller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0" name="CustomShape 18">
              <a:extLst>
                <a:ext uri="{FF2B5EF4-FFF2-40B4-BE49-F238E27FC236}">
                  <a16:creationId xmlns:a16="http://schemas.microsoft.com/office/drawing/2014/main" id="{51C3E0D6-4F1C-F647-265D-562EF29CF914}"/>
                </a:ext>
              </a:extLst>
            </p:cNvPr>
            <p:cNvSpPr/>
            <p:nvPr/>
          </p:nvSpPr>
          <p:spPr>
            <a:xfrm>
              <a:off x="6604560" y="1923840"/>
              <a:ext cx="935640" cy="64548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chemeClr val="bg1"/>
                  </a:solidFill>
                  <a:latin typeface="Calibri"/>
                  <a:ea typeface="DejaVu Sans"/>
                </a:rPr>
                <a:t>BI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1" name="CustomShape 19">
              <a:extLst>
                <a:ext uri="{FF2B5EF4-FFF2-40B4-BE49-F238E27FC236}">
                  <a16:creationId xmlns:a16="http://schemas.microsoft.com/office/drawing/2014/main" id="{F0B8BE7F-E1DB-0082-04B7-0E4BD8954243}"/>
                </a:ext>
              </a:extLst>
            </p:cNvPr>
            <p:cNvSpPr/>
            <p:nvPr/>
          </p:nvSpPr>
          <p:spPr>
            <a:xfrm>
              <a:off x="1981440" y="3427560"/>
              <a:ext cx="935640" cy="64548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 err="1">
                  <a:solidFill>
                    <a:schemeClr val="bg1"/>
                  </a:solidFill>
                  <a:latin typeface="Calibri"/>
                  <a:ea typeface="DejaVu Sans"/>
                </a:rPr>
                <a:t>PEvAU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2" name="CustomShape 20">
              <a:extLst>
                <a:ext uri="{FF2B5EF4-FFF2-40B4-BE49-F238E27FC236}">
                  <a16:creationId xmlns:a16="http://schemas.microsoft.com/office/drawing/2014/main" id="{16E63D7B-51D4-CE86-B52D-80BF82F45D2A}"/>
                </a:ext>
              </a:extLst>
            </p:cNvPr>
            <p:cNvSpPr/>
            <p:nvPr/>
          </p:nvSpPr>
          <p:spPr>
            <a:xfrm>
              <a:off x="5338440" y="2742120"/>
              <a:ext cx="1233000" cy="64548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chemeClr val="bg1"/>
                  </a:solidFill>
                  <a:latin typeface="Calibri"/>
                  <a:ea typeface="DejaVu Sans"/>
                </a:rPr>
                <a:t>Andalucía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3" name="CustomShape 21">
              <a:extLst>
                <a:ext uri="{FF2B5EF4-FFF2-40B4-BE49-F238E27FC236}">
                  <a16:creationId xmlns:a16="http://schemas.microsoft.com/office/drawing/2014/main" id="{1AD89C30-8858-C774-E24E-9434C492C7A5}"/>
                </a:ext>
              </a:extLst>
            </p:cNvPr>
            <p:cNvSpPr/>
            <p:nvPr/>
          </p:nvSpPr>
          <p:spPr>
            <a:xfrm>
              <a:off x="8305920" y="1148040"/>
              <a:ext cx="1233000" cy="64548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chemeClr val="bg1"/>
                  </a:solidFill>
                  <a:latin typeface="Calibri"/>
                  <a:ea typeface="DejaVu Sans"/>
                </a:rPr>
                <a:t>Resto de España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4" name="CustomShape 22">
              <a:extLst>
                <a:ext uri="{FF2B5EF4-FFF2-40B4-BE49-F238E27FC236}">
                  <a16:creationId xmlns:a16="http://schemas.microsoft.com/office/drawing/2014/main" id="{9BAF214B-F4D2-AA3E-D014-7FE3CCED8A9B}"/>
                </a:ext>
              </a:extLst>
            </p:cNvPr>
            <p:cNvSpPr/>
            <p:nvPr/>
          </p:nvSpPr>
          <p:spPr>
            <a:xfrm>
              <a:off x="1588320" y="4461480"/>
              <a:ext cx="2433240" cy="64548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chemeClr val="bg1"/>
                  </a:solidFill>
                  <a:latin typeface="Calibri"/>
                  <a:ea typeface="DejaVu Sans"/>
                </a:rPr>
                <a:t>0.6 x PEvAU+0.4 x Bach+ </a:t>
              </a:r>
              <a:r>
                <a:rPr lang="es-ES" sz="1800" b="0" strike="noStrike" spc="-1" dirty="0" err="1">
                  <a:solidFill>
                    <a:schemeClr val="bg1"/>
                  </a:solidFill>
                  <a:latin typeface="Calibri"/>
                  <a:ea typeface="DejaVu Sans"/>
                </a:rPr>
                <a:t>PespPEvAU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5" name="CustomShape 23">
              <a:extLst>
                <a:ext uri="{FF2B5EF4-FFF2-40B4-BE49-F238E27FC236}">
                  <a16:creationId xmlns:a16="http://schemas.microsoft.com/office/drawing/2014/main" id="{BFA00199-DA46-3D6D-68CF-8C8B56684D49}"/>
                </a:ext>
              </a:extLst>
            </p:cNvPr>
            <p:cNvSpPr/>
            <p:nvPr/>
          </p:nvSpPr>
          <p:spPr>
            <a:xfrm>
              <a:off x="2414880" y="5789160"/>
              <a:ext cx="2790000" cy="64548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chemeClr val="bg1"/>
                  </a:solidFill>
                  <a:latin typeface="Calibri"/>
                  <a:ea typeface="DejaVu Sans"/>
                </a:rPr>
                <a:t>Adjudicación de grados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6" name="CustomShape 24">
              <a:extLst>
                <a:ext uri="{FF2B5EF4-FFF2-40B4-BE49-F238E27FC236}">
                  <a16:creationId xmlns:a16="http://schemas.microsoft.com/office/drawing/2014/main" id="{15C6CCDF-2DF8-D715-1428-5DC0990606C1}"/>
                </a:ext>
              </a:extLst>
            </p:cNvPr>
            <p:cNvSpPr/>
            <p:nvPr/>
          </p:nvSpPr>
          <p:spPr>
            <a:xfrm>
              <a:off x="9153000" y="5183280"/>
              <a:ext cx="1560960" cy="64548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chemeClr val="bg1"/>
                  </a:solidFill>
                  <a:latin typeface="Calibri"/>
                  <a:ea typeface="DejaVu Sans"/>
                </a:rPr>
                <a:t>P. Específica </a:t>
              </a:r>
              <a:r>
                <a:rPr lang="es-ES" sz="1800" b="0" strike="noStrike" spc="-1" dirty="0" err="1">
                  <a:solidFill>
                    <a:schemeClr val="bg1"/>
                  </a:solidFill>
                  <a:latin typeface="Calibri"/>
                  <a:ea typeface="DejaVu Sans"/>
                </a:rPr>
                <a:t>PEvAU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7" name="CustomShape 25">
              <a:extLst>
                <a:ext uri="{FF2B5EF4-FFF2-40B4-BE49-F238E27FC236}">
                  <a16:creationId xmlns:a16="http://schemas.microsoft.com/office/drawing/2014/main" id="{EB4D45D2-261D-855C-47A9-D76A94B6A79F}"/>
                </a:ext>
              </a:extLst>
            </p:cNvPr>
            <p:cNvSpPr/>
            <p:nvPr/>
          </p:nvSpPr>
          <p:spPr>
            <a:xfrm>
              <a:off x="4944419" y="4731581"/>
              <a:ext cx="2071800" cy="645481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 err="1">
                  <a:solidFill>
                    <a:schemeClr val="bg1"/>
                  </a:solidFill>
                  <a:latin typeface="Calibri"/>
                  <a:ea typeface="DejaVu Sans"/>
                </a:rPr>
                <a:t>BI+Pesp</a:t>
              </a:r>
              <a:r>
                <a:rPr lang="es-ES" sz="1800" b="0" strike="noStrike" spc="-1" dirty="0">
                  <a:solidFill>
                    <a:schemeClr val="bg1"/>
                  </a:solidFill>
                  <a:latin typeface="Calibri"/>
                  <a:ea typeface="DejaVu Sans"/>
                </a:rPr>
                <a:t> </a:t>
              </a:r>
              <a:r>
                <a:rPr lang="es-ES" sz="1800" b="0" strike="noStrike" spc="-1" dirty="0" err="1">
                  <a:solidFill>
                    <a:schemeClr val="bg1"/>
                  </a:solidFill>
                  <a:latin typeface="Calibri"/>
                  <a:ea typeface="DejaVu Sans"/>
                </a:rPr>
                <a:t>PEvAU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8" name="CustomShape 26">
              <a:extLst>
                <a:ext uri="{FF2B5EF4-FFF2-40B4-BE49-F238E27FC236}">
                  <a16:creationId xmlns:a16="http://schemas.microsoft.com/office/drawing/2014/main" id="{84F1A2C9-896F-3175-EB7E-3E5880D0567E}"/>
                </a:ext>
              </a:extLst>
            </p:cNvPr>
            <p:cNvSpPr/>
            <p:nvPr/>
          </p:nvSpPr>
          <p:spPr>
            <a:xfrm rot="10800000">
              <a:off x="3405960" y="1400760"/>
              <a:ext cx="1167480" cy="4752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19" name="CustomShape 27">
              <a:extLst>
                <a:ext uri="{FF2B5EF4-FFF2-40B4-BE49-F238E27FC236}">
                  <a16:creationId xmlns:a16="http://schemas.microsoft.com/office/drawing/2014/main" id="{42F8DFAD-CF62-CF87-828D-17A2C8E680DB}"/>
                </a:ext>
              </a:extLst>
            </p:cNvPr>
            <p:cNvSpPr/>
            <p:nvPr/>
          </p:nvSpPr>
          <p:spPr>
            <a:xfrm flipV="1">
              <a:off x="6931440" y="1336861"/>
              <a:ext cx="358560" cy="5814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20" name="CustomShape 28">
              <a:extLst>
                <a:ext uri="{FF2B5EF4-FFF2-40B4-BE49-F238E27FC236}">
                  <a16:creationId xmlns:a16="http://schemas.microsoft.com/office/drawing/2014/main" id="{E916F562-232A-0E1B-E5D5-AE8C5B887C78}"/>
                </a:ext>
              </a:extLst>
            </p:cNvPr>
            <p:cNvSpPr/>
            <p:nvPr/>
          </p:nvSpPr>
          <p:spPr>
            <a:xfrm rot="10800000">
              <a:off x="2197980" y="2365201"/>
              <a:ext cx="462240" cy="1061640"/>
            </a:xfrm>
            <a:prstGeom prst="bentUpArrow">
              <a:avLst>
                <a:gd name="adj1" fmla="val 25000"/>
                <a:gd name="adj2" fmla="val 23256"/>
                <a:gd name="adj3" fmla="val 25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21" name="CustomShape 29">
              <a:extLst>
                <a:ext uri="{FF2B5EF4-FFF2-40B4-BE49-F238E27FC236}">
                  <a16:creationId xmlns:a16="http://schemas.microsoft.com/office/drawing/2014/main" id="{3A117B86-128C-1C99-DD40-83D7213E4BA6}"/>
                </a:ext>
              </a:extLst>
            </p:cNvPr>
            <p:cNvSpPr/>
            <p:nvPr/>
          </p:nvSpPr>
          <p:spPr>
            <a:xfrm>
              <a:off x="2197980" y="4074480"/>
              <a:ext cx="216360" cy="43272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22" name="CustomShape 30">
              <a:extLst>
                <a:ext uri="{FF2B5EF4-FFF2-40B4-BE49-F238E27FC236}">
                  <a16:creationId xmlns:a16="http://schemas.microsoft.com/office/drawing/2014/main" id="{3FAE3D13-E830-2B6C-C4DA-E13833FCE519}"/>
                </a:ext>
              </a:extLst>
            </p:cNvPr>
            <p:cNvSpPr/>
            <p:nvPr/>
          </p:nvSpPr>
          <p:spPr>
            <a:xfrm rot="5400000">
              <a:off x="1653120" y="5437440"/>
              <a:ext cx="1105560" cy="446400"/>
            </a:xfrm>
            <a:prstGeom prst="bentUpArrow">
              <a:avLst>
                <a:gd name="adj1" fmla="val 25000"/>
                <a:gd name="adj2" fmla="val 23256"/>
                <a:gd name="adj3" fmla="val 25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23" name="CustomShape 31">
              <a:extLst>
                <a:ext uri="{FF2B5EF4-FFF2-40B4-BE49-F238E27FC236}">
                  <a16:creationId xmlns:a16="http://schemas.microsoft.com/office/drawing/2014/main" id="{470C3F28-6B61-0D99-B76D-B3DCA74EE637}"/>
                </a:ext>
              </a:extLst>
            </p:cNvPr>
            <p:cNvSpPr/>
            <p:nvPr/>
          </p:nvSpPr>
          <p:spPr>
            <a:xfrm rot="5400000" flipV="1">
              <a:off x="5013000" y="5588280"/>
              <a:ext cx="819000" cy="43236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24" name="CustomShape 32">
              <a:extLst>
                <a:ext uri="{FF2B5EF4-FFF2-40B4-BE49-F238E27FC236}">
                  <a16:creationId xmlns:a16="http://schemas.microsoft.com/office/drawing/2014/main" id="{09AD72F8-803C-B65E-4754-92B2BFB78335}"/>
                </a:ext>
              </a:extLst>
            </p:cNvPr>
            <p:cNvSpPr/>
            <p:nvPr/>
          </p:nvSpPr>
          <p:spPr>
            <a:xfrm rot="10800000">
              <a:off x="5786115" y="2215466"/>
              <a:ext cx="850680" cy="4752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25" name="CustomShape 33">
              <a:extLst>
                <a:ext uri="{FF2B5EF4-FFF2-40B4-BE49-F238E27FC236}">
                  <a16:creationId xmlns:a16="http://schemas.microsoft.com/office/drawing/2014/main" id="{FC1A2C1B-79D5-4461-5A2C-4F5D2F652DEB}"/>
                </a:ext>
              </a:extLst>
            </p:cNvPr>
            <p:cNvSpPr/>
            <p:nvPr/>
          </p:nvSpPr>
          <p:spPr>
            <a:xfrm>
              <a:off x="5846760" y="3370119"/>
              <a:ext cx="216360" cy="43272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26" name="CustomShape 34">
              <a:extLst>
                <a:ext uri="{FF2B5EF4-FFF2-40B4-BE49-F238E27FC236}">
                  <a16:creationId xmlns:a16="http://schemas.microsoft.com/office/drawing/2014/main" id="{81DF55E7-19E1-B225-FD37-02CB3E434E9C}"/>
                </a:ext>
              </a:extLst>
            </p:cNvPr>
            <p:cNvSpPr/>
            <p:nvPr/>
          </p:nvSpPr>
          <p:spPr>
            <a:xfrm>
              <a:off x="5846760" y="4457183"/>
              <a:ext cx="248400" cy="28908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27" name="CustomShape 35">
              <a:extLst>
                <a:ext uri="{FF2B5EF4-FFF2-40B4-BE49-F238E27FC236}">
                  <a16:creationId xmlns:a16="http://schemas.microsoft.com/office/drawing/2014/main" id="{FEC7AFBE-B593-52CB-D3DA-762B43F41761}"/>
                </a:ext>
              </a:extLst>
            </p:cNvPr>
            <p:cNvSpPr/>
            <p:nvPr/>
          </p:nvSpPr>
          <p:spPr>
            <a:xfrm rot="18618000" flipV="1">
              <a:off x="7443899" y="1459877"/>
              <a:ext cx="973800" cy="42372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28" name="CustomShape 36">
              <a:extLst>
                <a:ext uri="{FF2B5EF4-FFF2-40B4-BE49-F238E27FC236}">
                  <a16:creationId xmlns:a16="http://schemas.microsoft.com/office/drawing/2014/main" id="{A7519EFB-3CF2-4C71-F119-A8A7498326E8}"/>
                </a:ext>
              </a:extLst>
            </p:cNvPr>
            <p:cNvSpPr/>
            <p:nvPr/>
          </p:nvSpPr>
          <p:spPr>
            <a:xfrm>
              <a:off x="8101080" y="2216520"/>
              <a:ext cx="1560960" cy="64548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chemeClr val="bg1"/>
                  </a:solidFill>
                  <a:latin typeface="Calibri"/>
                  <a:ea typeface="DejaVu Sans"/>
                </a:rPr>
                <a:t>credencial de la UNED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29" name="CustomShape 37">
              <a:extLst>
                <a:ext uri="{FF2B5EF4-FFF2-40B4-BE49-F238E27FC236}">
                  <a16:creationId xmlns:a16="http://schemas.microsoft.com/office/drawing/2014/main" id="{CE0DB273-3FA7-F386-26EE-944775800FBB}"/>
                </a:ext>
              </a:extLst>
            </p:cNvPr>
            <p:cNvSpPr/>
            <p:nvPr/>
          </p:nvSpPr>
          <p:spPr>
            <a:xfrm>
              <a:off x="8784720" y="1808215"/>
              <a:ext cx="228600" cy="36288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30" name="CustomShape 38">
              <a:extLst>
                <a:ext uri="{FF2B5EF4-FFF2-40B4-BE49-F238E27FC236}">
                  <a16:creationId xmlns:a16="http://schemas.microsoft.com/office/drawing/2014/main" id="{63B0ECE1-F989-8667-FFE8-43093B8E822E}"/>
                </a:ext>
              </a:extLst>
            </p:cNvPr>
            <p:cNvSpPr/>
            <p:nvPr/>
          </p:nvSpPr>
          <p:spPr>
            <a:xfrm>
              <a:off x="7360920" y="3624120"/>
              <a:ext cx="1560960" cy="176940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chemeClr val="bg1"/>
                  </a:solidFill>
                  <a:latin typeface="Calibri"/>
                  <a:ea typeface="DejaVu Sans"/>
                </a:rPr>
                <a:t>Aragón, Madrid, Canarias. Valencia, Castilla-La Mancha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31" name="CustomShape 39">
              <a:extLst>
                <a:ext uri="{FF2B5EF4-FFF2-40B4-BE49-F238E27FC236}">
                  <a16:creationId xmlns:a16="http://schemas.microsoft.com/office/drawing/2014/main" id="{502F289A-309D-0B46-AC65-1CC9607A49B9}"/>
                </a:ext>
              </a:extLst>
            </p:cNvPr>
            <p:cNvSpPr/>
            <p:nvPr/>
          </p:nvSpPr>
          <p:spPr>
            <a:xfrm rot="10800000">
              <a:off x="7930800" y="2615400"/>
              <a:ext cx="326160" cy="100872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32" name="CustomShape 40">
              <a:extLst>
                <a:ext uri="{FF2B5EF4-FFF2-40B4-BE49-F238E27FC236}">
                  <a16:creationId xmlns:a16="http://schemas.microsoft.com/office/drawing/2014/main" id="{CBAAC01F-2079-2512-41C8-302B90320D4F}"/>
                </a:ext>
              </a:extLst>
            </p:cNvPr>
            <p:cNvSpPr/>
            <p:nvPr/>
          </p:nvSpPr>
          <p:spPr>
            <a:xfrm rot="16200000" flipH="1">
              <a:off x="6000480" y="4610520"/>
              <a:ext cx="1170720" cy="2759040"/>
            </a:xfrm>
            <a:prstGeom prst="bentUpArrow">
              <a:avLst>
                <a:gd name="adj1" fmla="val 12233"/>
                <a:gd name="adj2" fmla="val 17198"/>
                <a:gd name="adj3" fmla="val 50000"/>
              </a:avLst>
            </a:prstGeom>
            <a:solidFill>
              <a:schemeClr val="accent3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33" name="CustomShape 41">
              <a:extLst>
                <a:ext uri="{FF2B5EF4-FFF2-40B4-BE49-F238E27FC236}">
                  <a16:creationId xmlns:a16="http://schemas.microsoft.com/office/drawing/2014/main" id="{B893B453-BA2F-48A6-1266-7E23814DD599}"/>
                </a:ext>
              </a:extLst>
            </p:cNvPr>
            <p:cNvSpPr/>
            <p:nvPr/>
          </p:nvSpPr>
          <p:spPr>
            <a:xfrm rot="10800000" flipH="1">
              <a:off x="9650700" y="2569321"/>
              <a:ext cx="855000" cy="1410840"/>
            </a:xfrm>
            <a:prstGeom prst="bentUpArrow">
              <a:avLst>
                <a:gd name="adj1" fmla="val 12233"/>
                <a:gd name="adj2" fmla="val 17198"/>
                <a:gd name="adj3" fmla="val 50000"/>
              </a:avLst>
            </a:prstGeom>
            <a:solidFill>
              <a:schemeClr val="accent3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34" name="CustomShape 42">
              <a:extLst>
                <a:ext uri="{FF2B5EF4-FFF2-40B4-BE49-F238E27FC236}">
                  <a16:creationId xmlns:a16="http://schemas.microsoft.com/office/drawing/2014/main" id="{3921AAB6-A497-E77F-3515-5649734E7ED6}"/>
                </a:ext>
              </a:extLst>
            </p:cNvPr>
            <p:cNvSpPr/>
            <p:nvPr/>
          </p:nvSpPr>
          <p:spPr>
            <a:xfrm>
              <a:off x="9169920" y="3861720"/>
              <a:ext cx="1560960" cy="64548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chemeClr val="bg1"/>
                  </a:solidFill>
                  <a:latin typeface="Calibri"/>
                  <a:ea typeface="DejaVu Sans"/>
                </a:rPr>
                <a:t>Resto  de universidades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35" name="CustomShape 43">
              <a:extLst>
                <a:ext uri="{FF2B5EF4-FFF2-40B4-BE49-F238E27FC236}">
                  <a16:creationId xmlns:a16="http://schemas.microsoft.com/office/drawing/2014/main" id="{3D68568C-83D2-14E3-10E0-7006C0307EE2}"/>
                </a:ext>
              </a:extLst>
            </p:cNvPr>
            <p:cNvSpPr/>
            <p:nvPr/>
          </p:nvSpPr>
          <p:spPr>
            <a:xfrm rot="46200">
              <a:off x="5122080" y="3777840"/>
              <a:ext cx="1560960" cy="64548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chemeClr val="bg1"/>
                  </a:solidFill>
                  <a:latin typeface="Calibri"/>
                  <a:ea typeface="DejaVu Sans"/>
                </a:rPr>
                <a:t>P. Específica </a:t>
              </a:r>
              <a:r>
                <a:rPr lang="es-ES" sz="1800" b="0" strike="noStrike" spc="-1" dirty="0" err="1">
                  <a:solidFill>
                    <a:schemeClr val="bg1"/>
                  </a:solidFill>
                  <a:latin typeface="Calibri"/>
                  <a:ea typeface="DejaVu Sans"/>
                </a:rPr>
                <a:t>PEvAU</a:t>
              </a:r>
              <a:endParaRPr lang="es-ES" sz="18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36" name="CustomShape 44">
              <a:extLst>
                <a:ext uri="{FF2B5EF4-FFF2-40B4-BE49-F238E27FC236}">
                  <a16:creationId xmlns:a16="http://schemas.microsoft.com/office/drawing/2014/main" id="{CA98A751-55F7-3F6F-A412-C9F021C65C21}"/>
                </a:ext>
              </a:extLst>
            </p:cNvPr>
            <p:cNvSpPr/>
            <p:nvPr/>
          </p:nvSpPr>
          <p:spPr>
            <a:xfrm>
              <a:off x="9842400" y="4508640"/>
              <a:ext cx="235800" cy="673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37" name="CustomShape 45">
              <a:extLst>
                <a:ext uri="{FF2B5EF4-FFF2-40B4-BE49-F238E27FC236}">
                  <a16:creationId xmlns:a16="http://schemas.microsoft.com/office/drawing/2014/main" id="{DAC2A7C0-F81F-B2BE-9C8C-2D0F34B59BD6}"/>
                </a:ext>
              </a:extLst>
            </p:cNvPr>
            <p:cNvSpPr/>
            <p:nvPr/>
          </p:nvSpPr>
          <p:spPr>
            <a:xfrm rot="10800000" flipV="1">
              <a:off x="5207760" y="5506920"/>
              <a:ext cx="3805560" cy="470880"/>
            </a:xfrm>
            <a:prstGeom prst="bentConnector3">
              <a:avLst>
                <a:gd name="adj1" fmla="val 50000"/>
              </a:avLst>
            </a:prstGeom>
            <a:grpFill/>
            <a:ln w="57240">
              <a:solidFill>
                <a:srgbClr val="C0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04278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135" y="39143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721" y="547829"/>
            <a:ext cx="8649130" cy="971758"/>
          </a:xfrm>
        </p:spPr>
        <p:txBody>
          <a:bodyPr>
            <a:normAutofit fontScale="90000"/>
          </a:bodyPr>
          <a:lstStyle/>
          <a:p>
            <a:r>
              <a:rPr lang="es-ES" dirty="0"/>
              <a:t>PROPUESTA CURRICULAR (INTERNACIONAL + LOMLOE)</a:t>
            </a: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4" y="0"/>
            <a:ext cx="1995161" cy="613267"/>
          </a:xfrm>
          <a:prstGeom prst="rect">
            <a:avLst/>
          </a:prstGeom>
        </p:spPr>
      </p:pic>
      <p:pic>
        <p:nvPicPr>
          <p:cNvPr id="6" name="Picture 4" descr="Resultado de imagen de Logotipo Junta de Andalucía">
            <a:extLst>
              <a:ext uri="{FF2B5EF4-FFF2-40B4-BE49-F238E27FC236}">
                <a16:creationId xmlns:a16="http://schemas.microsoft.com/office/drawing/2014/main" id="{BA110E8C-F2EB-96F5-D5B8-2483C34B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087" y="28209"/>
            <a:ext cx="1844913" cy="6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CC0B033-7CA9-B189-E334-A3BD1BE87E3E}"/>
              </a:ext>
            </a:extLst>
          </p:cNvPr>
          <p:cNvSpPr/>
          <p:nvPr/>
        </p:nvSpPr>
        <p:spPr>
          <a:xfrm>
            <a:off x="194387" y="1440446"/>
            <a:ext cx="1072351" cy="5417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 err="1"/>
              <a:t>Iº</a:t>
            </a:r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B.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I</a:t>
            </a:r>
          </a:p>
          <a:p>
            <a:pPr algn="ctr"/>
            <a:r>
              <a:rPr lang="es-ES" dirty="0"/>
              <a:t>N</a:t>
            </a:r>
          </a:p>
          <a:p>
            <a:pPr algn="ctr"/>
            <a:r>
              <a:rPr lang="es-ES" dirty="0"/>
              <a:t>T</a:t>
            </a:r>
          </a:p>
          <a:p>
            <a:pPr algn="ctr"/>
            <a:r>
              <a:rPr lang="es-ES" dirty="0"/>
              <a:t>E</a:t>
            </a:r>
          </a:p>
          <a:p>
            <a:pPr algn="ctr"/>
            <a:r>
              <a:rPr lang="es-ES" dirty="0"/>
              <a:t>R</a:t>
            </a:r>
          </a:p>
          <a:p>
            <a:pPr algn="ctr"/>
            <a:r>
              <a:rPr lang="es-ES" dirty="0"/>
              <a:t>N</a:t>
            </a:r>
          </a:p>
          <a:p>
            <a:pPr algn="ctr"/>
            <a:r>
              <a:rPr lang="es-ES" dirty="0"/>
              <a:t>A  </a:t>
            </a:r>
          </a:p>
          <a:p>
            <a:pPr algn="ctr"/>
            <a:r>
              <a:rPr lang="es-ES" dirty="0"/>
              <a:t>C</a:t>
            </a:r>
          </a:p>
          <a:p>
            <a:pPr algn="ctr"/>
            <a:r>
              <a:rPr lang="es-ES" dirty="0"/>
              <a:t>I</a:t>
            </a:r>
          </a:p>
          <a:p>
            <a:pPr algn="ctr"/>
            <a:r>
              <a:rPr lang="es-ES" dirty="0"/>
              <a:t>O</a:t>
            </a:r>
          </a:p>
          <a:p>
            <a:pPr algn="ctr"/>
            <a:r>
              <a:rPr lang="es-ES" dirty="0"/>
              <a:t>N</a:t>
            </a:r>
          </a:p>
          <a:p>
            <a:pPr algn="ctr"/>
            <a:r>
              <a:rPr lang="es-ES" dirty="0"/>
              <a:t>A</a:t>
            </a:r>
          </a:p>
          <a:p>
            <a:pPr algn="ctr"/>
            <a:r>
              <a:rPr lang="es-ES" dirty="0"/>
              <a:t>L</a:t>
            </a:r>
          </a:p>
          <a:p>
            <a:pPr algn="ctr"/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A58BA57-98EA-352F-4594-19BA2D49A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13016"/>
              </p:ext>
            </p:extLst>
          </p:nvPr>
        </p:nvGraphicFramePr>
        <p:xfrm>
          <a:off x="3685680" y="1597633"/>
          <a:ext cx="3327400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118878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MATERIAS COMUNES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28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Filosofía (Teoría del Conocimiento)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732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Lengua y Literatura 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595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Primera Lengua Extranjera 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993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Educación Física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680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Religión/ Proyecto de educación en valores éticos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394326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8761031-50AE-50CD-906C-D2B2F69E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19917"/>
              </p:ext>
            </p:extLst>
          </p:nvPr>
        </p:nvGraphicFramePr>
        <p:xfrm>
          <a:off x="2883877" y="2915261"/>
          <a:ext cx="5605496" cy="3786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4792">
                  <a:extLst>
                    <a:ext uri="{9D8B030D-6E8A-4147-A177-3AD203B41FA5}">
                      <a16:colId xmlns:a16="http://schemas.microsoft.com/office/drawing/2014/main" val="2770249351"/>
                    </a:ext>
                  </a:extLst>
                </a:gridCol>
                <a:gridCol w="2810704">
                  <a:extLst>
                    <a:ext uri="{9D8B030D-6E8A-4147-A177-3AD203B41FA5}">
                      <a16:colId xmlns:a16="http://schemas.microsoft.com/office/drawing/2014/main" val="1288960000"/>
                    </a:ext>
                  </a:extLst>
                </a:gridCol>
              </a:tblGrid>
              <a:tr h="185151">
                <a:tc rowSpan="5">
                  <a:txBody>
                    <a:bodyPr/>
                    <a:lstStyle/>
                    <a:p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</a:rPr>
                        <a:t>CIENCIAS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r>
                        <a:rPr lang="es-ES" sz="900" b="0" dirty="0">
                          <a:solidFill>
                            <a:schemeClr val="bg1"/>
                          </a:solidFill>
                          <a:effectLst/>
                        </a:rPr>
                        <a:t>Matemáticas I</a:t>
                      </a:r>
                      <a:endParaRPr lang="es-ES" sz="900" b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>
                    <a:solidFill>
                      <a:srgbClr val="FDE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409175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Biología, G. y CCAA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42773222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Física y Química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2932847755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Historia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1059962483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Física Complementaria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78661302"/>
                  </a:ext>
                </a:extLst>
              </a:tr>
              <a:tr h="185151">
                <a:tc rowSpan="5">
                  <a:txBody>
                    <a:bodyPr/>
                    <a:lstStyle/>
                    <a:p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</a:rPr>
                        <a:t>TECNOLOGÍA</a:t>
                      </a:r>
                      <a:endParaRPr lang="es-ES" sz="9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I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1499116039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Dibujo Técnico I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4000238847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Física y Química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832052692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Historia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394597953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Química Complementaria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1831952423"/>
                  </a:ext>
                </a:extLst>
              </a:tr>
              <a:tr h="185151">
                <a:tc rowSpan="5">
                  <a:txBody>
                    <a:bodyPr/>
                    <a:lstStyle/>
                    <a:p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</a:rPr>
                        <a:t>CIENCIAS SOCIALES</a:t>
                      </a:r>
                      <a:endParaRPr lang="es-ES" sz="9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CCSS I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849119826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Economía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1877217450"/>
                  </a:ext>
                </a:extLst>
              </a:tr>
              <a:tr h="2258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Historia del Mundo Contemporáneo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1523199361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Biología, G. y CCAA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2354236898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Gestión Empresarial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475087357"/>
                  </a:ext>
                </a:extLst>
              </a:tr>
              <a:tr h="185151">
                <a:tc rowSpan="5">
                  <a:txBody>
                    <a:bodyPr/>
                    <a:lstStyle/>
                    <a:p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</a:rPr>
                        <a:t>HUMANIDADES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Matemáticas CCSS I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4214782262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Latín I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716889164"/>
                  </a:ext>
                </a:extLst>
              </a:tr>
              <a:tr h="2283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Historia del Mundo Contemporáneo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699176437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Biología, G. y CCAA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4033952202"/>
                  </a:ext>
                </a:extLst>
              </a:tr>
              <a:tr h="1851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Economía Complementaria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44708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74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135" y="39143"/>
            <a:ext cx="1365840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721" y="547829"/>
            <a:ext cx="8649130" cy="971758"/>
          </a:xfrm>
        </p:spPr>
        <p:txBody>
          <a:bodyPr>
            <a:normAutofit fontScale="90000"/>
          </a:bodyPr>
          <a:lstStyle/>
          <a:p>
            <a:r>
              <a:rPr lang="es-ES" dirty="0"/>
              <a:t>PROPUESTA CURRICULAR (INTERNACIONAL + LOMLOE)</a:t>
            </a: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14" y="0"/>
            <a:ext cx="1995161" cy="613267"/>
          </a:xfrm>
          <a:prstGeom prst="rect">
            <a:avLst/>
          </a:prstGeom>
        </p:spPr>
      </p:pic>
      <p:pic>
        <p:nvPicPr>
          <p:cNvPr id="6" name="Picture 4" descr="Resultado de imagen de Logotipo Junta de Andalucía">
            <a:extLst>
              <a:ext uri="{FF2B5EF4-FFF2-40B4-BE49-F238E27FC236}">
                <a16:creationId xmlns:a16="http://schemas.microsoft.com/office/drawing/2014/main" id="{BA110E8C-F2EB-96F5-D5B8-2483C34B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087" y="28209"/>
            <a:ext cx="1844913" cy="6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CC0B033-7CA9-B189-E334-A3BD1BE87E3E}"/>
              </a:ext>
            </a:extLst>
          </p:cNvPr>
          <p:cNvSpPr/>
          <p:nvPr/>
        </p:nvSpPr>
        <p:spPr>
          <a:xfrm>
            <a:off x="194387" y="1440446"/>
            <a:ext cx="1072351" cy="5417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2º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B.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I</a:t>
            </a:r>
          </a:p>
          <a:p>
            <a:pPr algn="ctr"/>
            <a:r>
              <a:rPr lang="es-ES" dirty="0"/>
              <a:t>N</a:t>
            </a:r>
          </a:p>
          <a:p>
            <a:pPr algn="ctr"/>
            <a:r>
              <a:rPr lang="es-ES" dirty="0"/>
              <a:t>T</a:t>
            </a:r>
          </a:p>
          <a:p>
            <a:pPr algn="ctr"/>
            <a:r>
              <a:rPr lang="es-ES" dirty="0"/>
              <a:t>E</a:t>
            </a:r>
          </a:p>
          <a:p>
            <a:pPr algn="ctr"/>
            <a:r>
              <a:rPr lang="es-ES" dirty="0"/>
              <a:t>R</a:t>
            </a:r>
          </a:p>
          <a:p>
            <a:pPr algn="ctr"/>
            <a:r>
              <a:rPr lang="es-ES" dirty="0"/>
              <a:t>N</a:t>
            </a:r>
          </a:p>
          <a:p>
            <a:pPr algn="ctr"/>
            <a:r>
              <a:rPr lang="es-ES" dirty="0"/>
              <a:t>A  </a:t>
            </a:r>
          </a:p>
          <a:p>
            <a:pPr algn="ctr"/>
            <a:r>
              <a:rPr lang="es-ES" dirty="0"/>
              <a:t>C</a:t>
            </a:r>
          </a:p>
          <a:p>
            <a:pPr algn="ctr"/>
            <a:r>
              <a:rPr lang="es-ES" dirty="0"/>
              <a:t>I</a:t>
            </a:r>
          </a:p>
          <a:p>
            <a:pPr algn="ctr"/>
            <a:r>
              <a:rPr lang="es-ES" dirty="0"/>
              <a:t>O</a:t>
            </a:r>
          </a:p>
          <a:p>
            <a:pPr algn="ctr"/>
            <a:r>
              <a:rPr lang="es-ES" dirty="0"/>
              <a:t>N</a:t>
            </a:r>
          </a:p>
          <a:p>
            <a:pPr algn="ctr"/>
            <a:r>
              <a:rPr lang="es-ES" dirty="0"/>
              <a:t>A</a:t>
            </a:r>
          </a:p>
          <a:p>
            <a:pPr algn="ctr"/>
            <a:r>
              <a:rPr lang="es-ES" dirty="0"/>
              <a:t>L</a:t>
            </a:r>
          </a:p>
          <a:p>
            <a:pPr algn="ctr"/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A58BA57-98EA-352F-4594-19BA2D49A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69335"/>
              </p:ext>
            </p:extLst>
          </p:nvPr>
        </p:nvGraphicFramePr>
        <p:xfrm>
          <a:off x="3685680" y="1597633"/>
          <a:ext cx="4489212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9212">
                  <a:extLst>
                    <a:ext uri="{9D8B030D-6E8A-4147-A177-3AD203B41FA5}">
                      <a16:colId xmlns:a16="http://schemas.microsoft.com/office/drawing/2014/main" val="118878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MATERIAS COMUNES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28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Filosofía (Teoría del Conocimiento)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732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Lengua y Literatura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595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Primera Lengua Extranjera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993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Historia de España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680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Religión/ Proyecto de educación en valores éticos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394326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8761031-50AE-50CD-906C-D2B2F69E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46677"/>
              </p:ext>
            </p:extLst>
          </p:nvPr>
        </p:nvGraphicFramePr>
        <p:xfrm>
          <a:off x="2869034" y="2968363"/>
          <a:ext cx="5765812" cy="3710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2906">
                  <a:extLst>
                    <a:ext uri="{9D8B030D-6E8A-4147-A177-3AD203B41FA5}">
                      <a16:colId xmlns:a16="http://schemas.microsoft.com/office/drawing/2014/main" val="2770249351"/>
                    </a:ext>
                  </a:extLst>
                </a:gridCol>
                <a:gridCol w="2882906">
                  <a:extLst>
                    <a:ext uri="{9D8B030D-6E8A-4147-A177-3AD203B41FA5}">
                      <a16:colId xmlns:a16="http://schemas.microsoft.com/office/drawing/2014/main" val="1288960000"/>
                    </a:ext>
                  </a:extLst>
                </a:gridCol>
              </a:tblGrid>
              <a:tr h="177457">
                <a:tc rowSpan="5">
                  <a:txBody>
                    <a:bodyPr/>
                    <a:lstStyle/>
                    <a:p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</a:rPr>
                        <a:t>CIENCIAS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r>
                        <a:rPr lang="es-ES" sz="900" b="0" dirty="0">
                          <a:solidFill>
                            <a:schemeClr val="bg1"/>
                          </a:solidFill>
                          <a:effectLst/>
                        </a:rPr>
                        <a:t>Matemáticas II </a:t>
                      </a:r>
                      <a:endParaRPr lang="es-ES" sz="900" b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>
                    <a:solidFill>
                      <a:srgbClr val="FDE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409175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Biología, G. y CCAA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42773222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Química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2932847755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Historia NM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1059962483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Optativa</a:t>
                      </a: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78661302"/>
                  </a:ext>
                </a:extLst>
              </a:tr>
              <a:tr h="177457">
                <a:tc rowSpan="5">
                  <a:txBody>
                    <a:bodyPr/>
                    <a:lstStyle/>
                    <a:p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</a:rPr>
                        <a:t>TECNOLOGÍA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Matemáticas II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1499116039"/>
                  </a:ext>
                </a:extLst>
              </a:tr>
              <a:tr h="22716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Dibujo Técnico II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4000238847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Química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832052692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Historia NM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394597953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Física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1831952423"/>
                  </a:ext>
                </a:extLst>
              </a:tr>
              <a:tr h="177457">
                <a:tc rowSpan="5">
                  <a:txBody>
                    <a:bodyPr/>
                    <a:lstStyle/>
                    <a:p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</a:rPr>
                        <a:t>CIENCIAS SOCIALES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Matemáticas CCSS II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849119826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Economía (Gestión empresarial)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1877217450"/>
                  </a:ext>
                </a:extLst>
              </a:tr>
              <a:tr h="231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Historia NS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1523199361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Biología, G. y CCAA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2354236898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Optativa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475087357"/>
                  </a:ext>
                </a:extLst>
              </a:tr>
              <a:tr h="177457">
                <a:tc rowSpan="5">
                  <a:txBody>
                    <a:bodyPr/>
                    <a:lstStyle/>
                    <a:p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</a:rPr>
                        <a:t>HUMANIDADES</a:t>
                      </a:r>
                      <a:endParaRPr lang="es-ES" sz="9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Matemáticas CCSS II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4214782262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Latín II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716889164"/>
                  </a:ext>
                </a:extLst>
              </a:tr>
              <a:tr h="235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>
                          <a:effectLst/>
                        </a:rPr>
                        <a:t>Historia NS</a:t>
                      </a:r>
                      <a:endParaRPr lang="es-ES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699176437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>
                          <a:effectLst/>
                        </a:rPr>
                        <a:t>Biología, G. y CCAA</a:t>
                      </a:r>
                      <a:endParaRPr lang="es-ES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4033952202"/>
                  </a:ext>
                </a:extLst>
              </a:tr>
              <a:tr h="177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Optativa</a:t>
                      </a:r>
                    </a:p>
                  </a:txBody>
                  <a:tcPr marL="57681" marR="57681" marT="0" marB="0"/>
                </a:tc>
                <a:extLst>
                  <a:ext uri="{0D108BD9-81ED-4DB2-BD59-A6C34878D82A}">
                    <a16:rowId xmlns:a16="http://schemas.microsoft.com/office/drawing/2014/main" val="344708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19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21D88-CEAC-CEAC-DE82-DE1D928B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40662"/>
          </a:xfrm>
        </p:spPr>
        <p:txBody>
          <a:bodyPr>
            <a:normAutofit fontScale="90000"/>
          </a:bodyPr>
          <a:lstStyle/>
          <a:p>
            <a:r>
              <a:rPr lang="es-ES" dirty="0"/>
              <a:t>OPTATIVAS 2º BACHILLERATO </a:t>
            </a:r>
            <a:br>
              <a:rPr lang="es-ES" dirty="0"/>
            </a:br>
            <a:r>
              <a:rPr lang="es-ES" dirty="0"/>
              <a:t>(A EXCEPCIÓN BACH. TECNOLÓGICO)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1A8CC-A513-65E0-477F-D812050FB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47632"/>
            <a:ext cx="7729728" cy="369239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/>
              <a:t>Segunda Lengua Extranjera.</a:t>
            </a:r>
          </a:p>
          <a:p>
            <a:r>
              <a:rPr lang="es-ES" dirty="0"/>
              <a:t>Programación y computación.</a:t>
            </a:r>
          </a:p>
          <a:p>
            <a:r>
              <a:rPr lang="es-ES" dirty="0"/>
              <a:t>Psicología.</a:t>
            </a:r>
          </a:p>
          <a:p>
            <a:r>
              <a:rPr lang="es-ES" dirty="0"/>
              <a:t>Tecnología de la Información y la comunicación II.</a:t>
            </a:r>
          </a:p>
          <a:p>
            <a:r>
              <a:rPr lang="es-ES" dirty="0"/>
              <a:t>Fundamentos de administración y gestión.</a:t>
            </a:r>
          </a:p>
          <a:p>
            <a:r>
              <a:rPr lang="es-ES" dirty="0"/>
              <a:t>Actividad Física, Salud y Sociedad.</a:t>
            </a:r>
          </a:p>
          <a:p>
            <a:r>
              <a:rPr lang="es-ES" dirty="0"/>
              <a:t>Geografía.</a:t>
            </a:r>
          </a:p>
        </p:txBody>
      </p:sp>
    </p:spTree>
    <p:extLst>
      <p:ext uri="{BB962C8B-B14F-4D97-AF65-F5344CB8AC3E}">
        <p14:creationId xmlns:p14="http://schemas.microsoft.com/office/powerpoint/2010/main" val="2445805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805922" cy="621360"/>
          </a:xfrm>
          <a:prstGeom prst="rect">
            <a:avLst/>
          </a:prstGeom>
          <a:ln>
            <a:noFill/>
          </a:ln>
        </p:spPr>
      </p:pic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96" y="162500"/>
            <a:ext cx="1995161" cy="613267"/>
          </a:xfrm>
          <a:prstGeom prst="rect">
            <a:avLst/>
          </a:prstGeom>
        </p:spPr>
      </p:pic>
      <p:pic>
        <p:nvPicPr>
          <p:cNvPr id="1028" name="Picture 4" descr="Resultado de imagen de Logotipo Junta de Andalucía">
            <a:extLst>
              <a:ext uri="{FF2B5EF4-FFF2-40B4-BE49-F238E27FC236}">
                <a16:creationId xmlns:a16="http://schemas.microsoft.com/office/drawing/2014/main" id="{0615AD18-A3D2-9ECD-918C-21A3802C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33" y="0"/>
            <a:ext cx="2333767" cy="7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7F06A38-164C-1FFF-29AA-364D23B3538C}"/>
              </a:ext>
            </a:extLst>
          </p:cNvPr>
          <p:cNvSpPr txBox="1"/>
          <p:nvPr/>
        </p:nvSpPr>
        <p:spPr>
          <a:xfrm>
            <a:off x="1577010" y="2942057"/>
            <a:ext cx="8613912" cy="2254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8000" lvl="2">
              <a:spcBef>
                <a:spcPts val="850"/>
              </a:spcBef>
              <a:buClr>
                <a:srgbClr val="000000"/>
              </a:buClr>
              <a:buSzPct val="45000"/>
            </a:pPr>
            <a:r>
              <a:rPr lang="es-ES" sz="4400" b="0" i="1" strike="noStrike" spc="-1" dirty="0">
                <a:solidFill>
                  <a:schemeClr val="bg1"/>
                </a:solidFill>
                <a:latin typeface="Arial"/>
              </a:rPr>
              <a:t>Gracias por su atención</a:t>
            </a:r>
          </a:p>
          <a:p>
            <a:pPr marL="1008000" lvl="2">
              <a:spcBef>
                <a:spcPts val="850"/>
              </a:spcBef>
              <a:buClr>
                <a:srgbClr val="000000"/>
              </a:buClr>
              <a:buSzPct val="45000"/>
            </a:pPr>
            <a:endParaRPr lang="es-ES" sz="3200" spc="-1" dirty="0">
              <a:solidFill>
                <a:schemeClr val="bg1"/>
              </a:solidFill>
              <a:latin typeface="Arial"/>
            </a:endParaRPr>
          </a:p>
          <a:p>
            <a:pPr marL="1008000" lvl="2">
              <a:spcBef>
                <a:spcPts val="850"/>
              </a:spcBef>
              <a:buClr>
                <a:srgbClr val="000000"/>
              </a:buClr>
              <a:buSzPct val="45000"/>
            </a:pPr>
            <a:r>
              <a:rPr lang="es-ES" sz="2400" b="0" i="1" strike="noStrike" spc="-1" dirty="0">
                <a:solidFill>
                  <a:schemeClr val="bg1"/>
                </a:solidFill>
                <a:latin typeface="Arial"/>
              </a:rPr>
              <a:t>bachilleratointernacional@iesfernandodeherrera.es</a:t>
            </a:r>
            <a:endParaRPr lang="es-ES" sz="2400" b="0" strike="noStrike" spc="-1" dirty="0">
              <a:solidFill>
                <a:schemeClr val="bg1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s-E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805922" cy="621360"/>
          </a:xfrm>
          <a:prstGeom prst="rect">
            <a:avLst/>
          </a:prstGeom>
          <a:ln>
            <a:noFill/>
          </a:ln>
        </p:spPr>
      </p:pic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39" y="129948"/>
            <a:ext cx="1995161" cy="613267"/>
          </a:xfrm>
          <a:prstGeom prst="rect">
            <a:avLst/>
          </a:prstGeom>
        </p:spPr>
      </p:pic>
      <p:pic>
        <p:nvPicPr>
          <p:cNvPr id="1028" name="Picture 4" descr="Resultado de imagen de Logotipo Junta de Andalucía">
            <a:extLst>
              <a:ext uri="{FF2B5EF4-FFF2-40B4-BE49-F238E27FC236}">
                <a16:creationId xmlns:a16="http://schemas.microsoft.com/office/drawing/2014/main" id="{0615AD18-A3D2-9ECD-918C-21A3802C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33" y="0"/>
            <a:ext cx="2333767" cy="7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3ED6E20-9974-CE02-2D2A-9B2EC17F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4419" y="1401645"/>
            <a:ext cx="5108693" cy="51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E1B107B-2A2A-D198-5D19-7D97B665E33F}"/>
              </a:ext>
            </a:extLst>
          </p:cNvPr>
          <p:cNvSpPr txBox="1"/>
          <p:nvPr/>
        </p:nvSpPr>
        <p:spPr>
          <a:xfrm>
            <a:off x="1793966" y="84450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Los estudiantes deben cursar seis asignaturas y completar tres componentes troncales.</a:t>
            </a:r>
          </a:p>
        </p:txBody>
      </p:sp>
    </p:spTree>
    <p:extLst>
      <p:ext uri="{BB962C8B-B14F-4D97-AF65-F5344CB8AC3E}">
        <p14:creationId xmlns:p14="http://schemas.microsoft.com/office/powerpoint/2010/main" val="348732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805922" cy="621360"/>
          </a:xfrm>
          <a:prstGeom prst="rect">
            <a:avLst/>
          </a:prstGeom>
          <a:ln>
            <a:noFill/>
          </a:ln>
        </p:spPr>
      </p:pic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39" y="129948"/>
            <a:ext cx="1995161" cy="613267"/>
          </a:xfrm>
          <a:prstGeom prst="rect">
            <a:avLst/>
          </a:prstGeom>
        </p:spPr>
      </p:pic>
      <p:pic>
        <p:nvPicPr>
          <p:cNvPr id="1028" name="Picture 4" descr="Resultado de imagen de Logotipo Junta de Andalucía">
            <a:extLst>
              <a:ext uri="{FF2B5EF4-FFF2-40B4-BE49-F238E27FC236}">
                <a16:creationId xmlns:a16="http://schemas.microsoft.com/office/drawing/2014/main" id="{0615AD18-A3D2-9ECD-918C-21A3802C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33" y="0"/>
            <a:ext cx="2333767" cy="7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82A705A-5D14-81F1-B05E-3052BFC7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6" y="2090057"/>
            <a:ext cx="4210681" cy="410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9E19227E-2218-C145-F126-2938F276AF6C}"/>
              </a:ext>
            </a:extLst>
          </p:cNvPr>
          <p:cNvSpPr txBox="1"/>
          <p:nvPr/>
        </p:nvSpPr>
        <p:spPr>
          <a:xfrm>
            <a:off x="4833256" y="2020389"/>
            <a:ext cx="67752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PERFIL ALUMNADO.</a:t>
            </a:r>
          </a:p>
          <a:p>
            <a:r>
              <a:rPr lang="es-ES" dirty="0">
                <a:solidFill>
                  <a:schemeClr val="bg1"/>
                </a:solidFill>
              </a:rPr>
              <a:t>El programa busca formar estudiantes que sean: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Indagadores:</a:t>
            </a:r>
            <a:r>
              <a:rPr lang="es-ES" dirty="0">
                <a:solidFill>
                  <a:schemeClr val="bg1"/>
                </a:solidFill>
              </a:rPr>
              <a:t> Con curiosidad intelectual y amor por el aprendizaje.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Informados e instruidos:</a:t>
            </a:r>
            <a:r>
              <a:rPr lang="es-ES" dirty="0">
                <a:solidFill>
                  <a:schemeClr val="bg1"/>
                </a:solidFill>
              </a:rPr>
              <a:t> Conocimiento amplio y profundo en distintas áreas.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Pensadores:</a:t>
            </a:r>
            <a:r>
              <a:rPr lang="es-ES" dirty="0">
                <a:solidFill>
                  <a:schemeClr val="bg1"/>
                </a:solidFill>
              </a:rPr>
              <a:t> Capaces de analizar problemas y tomar decisiones razonadas.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Comunicadores:</a:t>
            </a:r>
            <a:r>
              <a:rPr lang="es-ES" dirty="0">
                <a:solidFill>
                  <a:schemeClr val="bg1"/>
                </a:solidFill>
              </a:rPr>
              <a:t> Que se expresan con eficacia en más de un idioma.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Íntegros:</a:t>
            </a:r>
            <a:r>
              <a:rPr lang="es-ES" dirty="0">
                <a:solidFill>
                  <a:schemeClr val="bg1"/>
                </a:solidFill>
              </a:rPr>
              <a:t> Honestos y responsables con sus actos.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De mentalidad abierta:</a:t>
            </a:r>
            <a:r>
              <a:rPr lang="es-ES" dirty="0">
                <a:solidFill>
                  <a:schemeClr val="bg1"/>
                </a:solidFill>
              </a:rPr>
              <a:t> Respetuosos con las diferencias culturales.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Solidarios:</a:t>
            </a:r>
            <a:r>
              <a:rPr lang="es-ES" dirty="0">
                <a:solidFill>
                  <a:schemeClr val="bg1"/>
                </a:solidFill>
              </a:rPr>
              <a:t> Comprometidos con el bienestar de los demás.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Audaces:</a:t>
            </a:r>
            <a:r>
              <a:rPr lang="es-ES" dirty="0">
                <a:solidFill>
                  <a:schemeClr val="bg1"/>
                </a:solidFill>
              </a:rPr>
              <a:t> Dispuestos a afrontar desafíos con determinación.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Equilibrados:</a:t>
            </a:r>
            <a:r>
              <a:rPr lang="es-ES" dirty="0">
                <a:solidFill>
                  <a:schemeClr val="bg1"/>
                </a:solidFill>
              </a:rPr>
              <a:t> Que buscan armonizar aspectos académicos y personales.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Reflexivos:</a:t>
            </a:r>
            <a:r>
              <a:rPr lang="es-ES" dirty="0">
                <a:solidFill>
                  <a:schemeClr val="bg1"/>
                </a:solidFill>
              </a:rPr>
              <a:t> Capaces de evaluar sus propias experiencias.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E4F95F2-FA32-516A-DC21-A9DD699DA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060" y="851084"/>
            <a:ext cx="9749230" cy="952074"/>
          </a:xfrm>
        </p:spPr>
        <p:txBody>
          <a:bodyPr>
            <a:normAutofit fontScale="90000"/>
          </a:bodyPr>
          <a:lstStyle/>
          <a:p>
            <a:r>
              <a:rPr lang="es-ES" dirty="0"/>
              <a:t>ENFOQUE DE ENSEÑANZA APRENDIZAJE</a:t>
            </a:r>
          </a:p>
        </p:txBody>
      </p:sp>
    </p:spTree>
    <p:extLst>
      <p:ext uri="{BB962C8B-B14F-4D97-AF65-F5344CB8AC3E}">
        <p14:creationId xmlns:p14="http://schemas.microsoft.com/office/powerpoint/2010/main" val="23611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805922" cy="6213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90FEE-B0AA-486E-C47E-EEECF33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462" y="1265562"/>
            <a:ext cx="8800052" cy="952074"/>
          </a:xfrm>
        </p:spPr>
        <p:txBody>
          <a:bodyPr/>
          <a:lstStyle/>
          <a:p>
            <a:r>
              <a:rPr lang="es-ES" dirty="0"/>
              <a:t>COMPONENTES troncales</a:t>
            </a: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39" y="129948"/>
            <a:ext cx="1995161" cy="613267"/>
          </a:xfrm>
          <a:prstGeom prst="rect">
            <a:avLst/>
          </a:prstGeom>
        </p:spPr>
      </p:pic>
      <p:pic>
        <p:nvPicPr>
          <p:cNvPr id="1028" name="Picture 4" descr="Resultado de imagen de Logotipo Junta de Andalucía">
            <a:extLst>
              <a:ext uri="{FF2B5EF4-FFF2-40B4-BE49-F238E27FC236}">
                <a16:creationId xmlns:a16="http://schemas.microsoft.com/office/drawing/2014/main" id="{0615AD18-A3D2-9ECD-918C-21A3802C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33" y="0"/>
            <a:ext cx="2333767" cy="7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49271C8B-2B25-AEBD-6D8B-CBE68A6A8D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30">
            <a:extLst>
              <a:ext uri="{FF2B5EF4-FFF2-40B4-BE49-F238E27FC236}">
                <a16:creationId xmlns:a16="http://schemas.microsoft.com/office/drawing/2014/main" id="{B608095B-C01F-E81B-0AE1-993A4A9FF18E}"/>
              </a:ext>
            </a:extLst>
          </p:cNvPr>
          <p:cNvPicPr/>
          <p:nvPr/>
        </p:nvPicPr>
        <p:blipFill>
          <a:blip r:embed="rId5"/>
          <a:srcRect l="25178" t="26919" r="21601" b="5217"/>
          <a:stretch/>
        </p:blipFill>
        <p:spPr>
          <a:xfrm>
            <a:off x="1895911" y="2508308"/>
            <a:ext cx="7684316" cy="42467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01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805922" cy="621360"/>
          </a:xfrm>
          <a:prstGeom prst="rect">
            <a:avLst/>
          </a:prstGeom>
          <a:ln>
            <a:noFill/>
          </a:ln>
        </p:spPr>
      </p:pic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39" y="129948"/>
            <a:ext cx="1995161" cy="613267"/>
          </a:xfrm>
          <a:prstGeom prst="rect">
            <a:avLst/>
          </a:prstGeom>
        </p:spPr>
      </p:pic>
      <p:pic>
        <p:nvPicPr>
          <p:cNvPr id="1028" name="Picture 4" descr="Resultado de imagen de Logotipo Junta de Andalucía">
            <a:extLst>
              <a:ext uri="{FF2B5EF4-FFF2-40B4-BE49-F238E27FC236}">
                <a16:creationId xmlns:a16="http://schemas.microsoft.com/office/drawing/2014/main" id="{0615AD18-A3D2-9ECD-918C-21A3802C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33" y="0"/>
            <a:ext cx="2333767" cy="7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7">
            <a:extLst>
              <a:ext uri="{FF2B5EF4-FFF2-40B4-BE49-F238E27FC236}">
                <a16:creationId xmlns:a16="http://schemas.microsoft.com/office/drawing/2014/main" id="{F0460E07-EACA-5486-CC0E-0872B95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15" y="964692"/>
            <a:ext cx="8752849" cy="621360"/>
          </a:xfrm>
        </p:spPr>
        <p:txBody>
          <a:bodyPr>
            <a:normAutofit fontScale="90000"/>
          </a:bodyPr>
          <a:lstStyle/>
          <a:p>
            <a:r>
              <a:rPr lang="es-ES" dirty="0"/>
              <a:t>Teoría del conocimiento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CBA4DFF6-F5C2-FA00-F119-E91FBCB0A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880" y="1807528"/>
            <a:ext cx="5156656" cy="408577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71500" indent="-3429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Invita a los estudiantes a reflexionar sobre la naturaleza del conocimiento y a cuestionar cómo sabemos lo que afirmamos saber, a 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aprender a pensar críticamente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sobre el conocimiento y las formas en que lo adquirimos.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3429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horas lectivas en dos años.</a:t>
            </a:r>
            <a:endParaRPr lang="es-ES" sz="2400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Ensayo  de 1600 palabras.</a:t>
            </a:r>
            <a:endParaRPr lang="es-ES" sz="2400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Evaluación externa.</a:t>
            </a:r>
          </a:p>
          <a:p>
            <a:pPr marL="571500" indent="-3429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endParaRPr lang="es-ES" sz="2400" b="0" strike="noStrike" spc="-1" dirty="0">
              <a:latin typeface="Arial"/>
            </a:endParaRPr>
          </a:p>
          <a:p>
            <a:endParaRPr lang="es-ES" dirty="0"/>
          </a:p>
        </p:txBody>
      </p:sp>
      <p:pic>
        <p:nvPicPr>
          <p:cNvPr id="2050" name="Picture 2" descr="Teoría del conocimiento y Posiciones epistemológicas | Teoría ...">
            <a:extLst>
              <a:ext uri="{FF2B5EF4-FFF2-40B4-BE49-F238E27FC236}">
                <a16:creationId xmlns:a16="http://schemas.microsoft.com/office/drawing/2014/main" id="{7BB97679-5C70-16E4-B327-38F0A6E500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03" y="3204754"/>
            <a:ext cx="2321189" cy="23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2226D6-C7F6-62C2-19A7-EAFD137C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79" y="1807529"/>
            <a:ext cx="5634236" cy="423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805922" cy="621360"/>
          </a:xfrm>
          <a:prstGeom prst="rect">
            <a:avLst/>
          </a:prstGeom>
          <a:ln>
            <a:noFill/>
          </a:ln>
        </p:spPr>
      </p:pic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39" y="129948"/>
            <a:ext cx="1995161" cy="613267"/>
          </a:xfrm>
          <a:prstGeom prst="rect">
            <a:avLst/>
          </a:prstGeom>
        </p:spPr>
      </p:pic>
      <p:pic>
        <p:nvPicPr>
          <p:cNvPr id="1028" name="Picture 4" descr="Resultado de imagen de Logotipo Junta de Andalucía">
            <a:extLst>
              <a:ext uri="{FF2B5EF4-FFF2-40B4-BE49-F238E27FC236}">
                <a16:creationId xmlns:a16="http://schemas.microsoft.com/office/drawing/2014/main" id="{0615AD18-A3D2-9ECD-918C-21A3802C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33" y="0"/>
            <a:ext cx="2333767" cy="7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7">
            <a:extLst>
              <a:ext uri="{FF2B5EF4-FFF2-40B4-BE49-F238E27FC236}">
                <a16:creationId xmlns:a16="http://schemas.microsoft.com/office/drawing/2014/main" id="{F0460E07-EACA-5486-CC0E-0872B950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monografía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CBA4DFF6-F5C2-FA00-F119-E91FBCB0A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880" y="2524991"/>
            <a:ext cx="7286793" cy="3969327"/>
          </a:xfrm>
          <a:solidFill>
            <a:schemeClr val="bg1"/>
          </a:solidFill>
        </p:spPr>
        <p:txBody>
          <a:bodyPr>
            <a:normAutofit/>
          </a:bodyPr>
          <a:lstStyle/>
          <a:p>
            <a:pPr indent="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s-ES" sz="20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 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 de investigación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carácter académico que el estudiante elabora de manera individual sobre un tema específico, perteneciente a una de las asignaturas del PD. Tiene una extensión máxima de 4.000 palabras y debe cumplir con criterios rigurosos de investigación, argumentación y citación.</a:t>
            </a:r>
            <a:endParaRPr lang="es-ES" sz="24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Ayuda de u</a:t>
            </a:r>
            <a:r>
              <a:rPr lang="es-ES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profesor supervisor.</a:t>
            </a:r>
            <a:endParaRPr lang="es-ES" sz="2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horas de trabajo.</a:t>
            </a:r>
            <a:endParaRPr lang="es-ES" sz="2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Evaluación externa.</a:t>
            </a:r>
            <a:endParaRPr lang="es-ES" sz="2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/>
          </a:p>
        </p:txBody>
      </p:sp>
      <p:pic>
        <p:nvPicPr>
          <p:cNvPr id="3076" name="Picture 4" descr="#MapaConceptual. #Monografía. | Monografias, Como tomar apuntes ...">
            <a:extLst>
              <a:ext uri="{FF2B5EF4-FFF2-40B4-BE49-F238E27FC236}">
                <a16:creationId xmlns:a16="http://schemas.microsoft.com/office/drawing/2014/main" id="{CD6CFFE5-2981-7965-9F11-B458822838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32" y="2638424"/>
            <a:ext cx="4363288" cy="34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2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805922" cy="621360"/>
          </a:xfrm>
          <a:prstGeom prst="rect">
            <a:avLst/>
          </a:prstGeom>
          <a:ln>
            <a:noFill/>
          </a:ln>
        </p:spPr>
      </p:pic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39" y="129948"/>
            <a:ext cx="1995161" cy="613267"/>
          </a:xfrm>
          <a:prstGeom prst="rect">
            <a:avLst/>
          </a:prstGeom>
        </p:spPr>
      </p:pic>
      <p:pic>
        <p:nvPicPr>
          <p:cNvPr id="1028" name="Picture 4" descr="Resultado de imagen de Logotipo Junta de Andalucía">
            <a:extLst>
              <a:ext uri="{FF2B5EF4-FFF2-40B4-BE49-F238E27FC236}">
                <a16:creationId xmlns:a16="http://schemas.microsoft.com/office/drawing/2014/main" id="{0615AD18-A3D2-9ECD-918C-21A3802C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33" y="0"/>
            <a:ext cx="2333767" cy="7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7">
            <a:extLst>
              <a:ext uri="{FF2B5EF4-FFF2-40B4-BE49-F238E27FC236}">
                <a16:creationId xmlns:a16="http://schemas.microsoft.com/office/drawing/2014/main" id="{F0460E07-EACA-5486-CC0E-0872B950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Creatividad, actividad y servicio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CBA4DFF6-F5C2-FA00-F119-E91FBCB0A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3"/>
            <a:ext cx="4271771" cy="33688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endParaRPr lang="es-ES" sz="20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Actividades artísticas, deporte, voluntariado en beneficio de la comunidad.</a:t>
            </a:r>
            <a:endParaRPr lang="es-ES" sz="28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Carpeta CAS: Reflexión y pruebas sobre las experiencias CAS realizadas.</a:t>
            </a:r>
            <a:endParaRPr lang="es-ES" sz="2400" b="0" strike="noStrike" spc="-1" dirty="0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Experiencias a lo largo de los dos cursos (18 meses).</a:t>
            </a:r>
            <a:endParaRPr lang="es-ES" sz="2400" b="0" strike="noStrike" spc="-1" dirty="0">
              <a:latin typeface="Arial"/>
            </a:endParaRPr>
          </a:p>
          <a:p>
            <a:endParaRPr lang="es-ES" dirty="0"/>
          </a:p>
        </p:txBody>
      </p:sp>
      <p:pic>
        <p:nvPicPr>
          <p:cNvPr id="1026" name="Picture 2" descr="Creatividad Actividad y Servicio – Liceo de Moravia">
            <a:extLst>
              <a:ext uri="{FF2B5EF4-FFF2-40B4-BE49-F238E27FC236}">
                <a16:creationId xmlns:a16="http://schemas.microsoft.com/office/drawing/2014/main" id="{BB2EA97B-5435-3BBA-260F-5779223504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41" y="2638043"/>
            <a:ext cx="4270375" cy="336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5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>
            <a:extLst>
              <a:ext uri="{FF2B5EF4-FFF2-40B4-BE49-F238E27FC236}">
                <a16:creationId xmlns:a16="http://schemas.microsoft.com/office/drawing/2014/main" id="{119A8D05-98F2-D177-BB13-C2875149DF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3880" y="121855"/>
            <a:ext cx="1805922" cy="621360"/>
          </a:xfrm>
          <a:prstGeom prst="rect">
            <a:avLst/>
          </a:prstGeom>
          <a:ln>
            <a:noFill/>
          </a:ln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C319353F-5990-0965-0E46-6B6DBB9A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/>
              <a:t>asignaturas curriculares</a:t>
            </a:r>
            <a:br>
              <a:rPr lang="es-ES" sz="3600" dirty="0"/>
            </a:br>
            <a:r>
              <a:rPr lang="es-ES" sz="2000" dirty="0"/>
              <a:t>(seis grupos de asignaturas CON NIVEL NS O NM)</a:t>
            </a:r>
            <a:endParaRPr lang="es-ES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B9DA71-CEF5-886A-CBBE-B11860492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565" y="2638044"/>
            <a:ext cx="5065119" cy="372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b="1" dirty="0"/>
              <a:t>GRUPO 1</a:t>
            </a:r>
            <a:r>
              <a:rPr lang="es-ES" dirty="0"/>
              <a:t>: </a:t>
            </a:r>
            <a:r>
              <a:rPr lang="es-ES" sz="18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ESTUDIOS DE LENGUA Y LITERATURA</a:t>
            </a:r>
          </a:p>
          <a:p>
            <a:pPr marL="0" indent="0">
              <a:buNone/>
            </a:pPr>
            <a:r>
              <a:rPr lang="es-ES" b="1" dirty="0"/>
              <a:t>           </a:t>
            </a:r>
            <a:r>
              <a:rPr lang="es-ES" b="1" i="1" dirty="0"/>
              <a:t>Lengua y Literatura (NS)</a:t>
            </a:r>
          </a:p>
          <a:p>
            <a:pPr marL="0" indent="0">
              <a:buNone/>
            </a:pPr>
            <a:endParaRPr lang="es-ES" b="1" i="1" dirty="0"/>
          </a:p>
          <a:p>
            <a:r>
              <a:rPr lang="es-ES" b="1" dirty="0"/>
              <a:t>GRUPO II</a:t>
            </a:r>
            <a:r>
              <a:rPr lang="es-ES" dirty="0"/>
              <a:t>: </a:t>
            </a:r>
            <a:r>
              <a:rPr lang="es-ES" sz="18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ADQUISICIÓN DE LENGUAS</a:t>
            </a:r>
          </a:p>
          <a:p>
            <a:pPr marL="0" indent="0">
              <a:buNone/>
            </a:pPr>
            <a:r>
              <a:rPr lang="es-ES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Inglés(NS), Francés(NS) y Latín (NM)</a:t>
            </a:r>
          </a:p>
          <a:p>
            <a:pPr marL="0" indent="0">
              <a:buNone/>
            </a:pPr>
            <a:endParaRPr lang="es-ES" sz="1800" b="1" i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r>
              <a:rPr lang="es-ES" b="1" dirty="0"/>
              <a:t>GRUPO III</a:t>
            </a:r>
            <a:r>
              <a:rPr lang="es-ES" dirty="0"/>
              <a:t>: </a:t>
            </a:r>
            <a:r>
              <a:rPr lang="es-ES" sz="18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INDIVIDUOS Y SOCIEDADES</a:t>
            </a:r>
          </a:p>
          <a:p>
            <a:pPr marL="0" indent="0">
              <a:buNone/>
            </a:pPr>
            <a:r>
              <a:rPr lang="es-ES" b="1" i="1" spc="-1" dirty="0">
                <a:solidFill>
                  <a:srgbClr val="000000"/>
                </a:solidFill>
                <a:latin typeface="Arial"/>
              </a:rPr>
              <a:t>Historia(NS y NM), Gestión empresarial(NM)</a:t>
            </a:r>
            <a:endParaRPr lang="es-ES" b="1" i="1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062659F-7493-BB55-2642-6DF039BFE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5154602" cy="372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b="1" dirty="0"/>
              <a:t>GRUPO IV: </a:t>
            </a:r>
            <a:r>
              <a:rPr lang="es-ES" sz="180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CIENCIAS</a:t>
            </a:r>
          </a:p>
          <a:p>
            <a:pPr marL="0" indent="0">
              <a:buNone/>
            </a:pPr>
            <a:r>
              <a:rPr lang="es-ES" dirty="0"/>
              <a:t>   </a:t>
            </a:r>
            <a:r>
              <a:rPr lang="es-ES" b="1" i="1" dirty="0"/>
              <a:t>Química(NM), Física(NM)y Biología (NS y NM)</a:t>
            </a:r>
          </a:p>
          <a:p>
            <a:endParaRPr lang="es-ES" b="1" dirty="0"/>
          </a:p>
          <a:p>
            <a:r>
              <a:rPr lang="es-ES" b="1" dirty="0"/>
              <a:t>GRUPO V: </a:t>
            </a:r>
            <a:r>
              <a:rPr lang="es-ES" sz="180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MATEMÁTICAS</a:t>
            </a:r>
          </a:p>
          <a:p>
            <a:pPr marL="0" indent="0">
              <a:buNone/>
            </a:pPr>
            <a:r>
              <a:rPr lang="es-ES" b="1" i="1" dirty="0"/>
              <a:t>Matemáticas Análisis y Enfoques (NM, NS)</a:t>
            </a:r>
          </a:p>
          <a:p>
            <a:pPr marL="0" indent="0">
              <a:buNone/>
            </a:pPr>
            <a:r>
              <a:rPr lang="es-ES" b="1" i="1" dirty="0"/>
              <a:t>Matemáticas Aplicaciones e Interpretación (NM)</a:t>
            </a:r>
          </a:p>
          <a:p>
            <a:pPr marL="0" indent="0">
              <a:buNone/>
            </a:pPr>
            <a:endParaRPr lang="es-ES" b="1" i="1" dirty="0"/>
          </a:p>
          <a:p>
            <a:r>
              <a:rPr lang="es-ES" b="1" dirty="0"/>
              <a:t>GRUPO VI: </a:t>
            </a:r>
            <a:r>
              <a:rPr lang="es-ES" sz="180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ARTES</a:t>
            </a:r>
            <a:endParaRPr lang="es-ES" dirty="0"/>
          </a:p>
          <a:p>
            <a:endParaRPr lang="es-ES" dirty="0"/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3EE60B28-86EE-64A0-BF0A-B79D0CDE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39" y="129948"/>
            <a:ext cx="1995161" cy="613267"/>
          </a:xfrm>
          <a:prstGeom prst="rect">
            <a:avLst/>
          </a:prstGeom>
        </p:spPr>
      </p:pic>
      <p:pic>
        <p:nvPicPr>
          <p:cNvPr id="1028" name="Picture 4" descr="Resultado de imagen de Logotipo Junta de Andalucía">
            <a:extLst>
              <a:ext uri="{FF2B5EF4-FFF2-40B4-BE49-F238E27FC236}">
                <a16:creationId xmlns:a16="http://schemas.microsoft.com/office/drawing/2014/main" id="{0615AD18-A3D2-9ECD-918C-21A3802C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233" y="0"/>
            <a:ext cx="2333767" cy="7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66858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1447</Words>
  <Application>Microsoft Office PowerPoint</Application>
  <PresentationFormat>Panorámica</PresentationFormat>
  <Paragraphs>267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Gill Sans MT</vt:lpstr>
      <vt:lpstr>Trebuchet MS</vt:lpstr>
      <vt:lpstr>Wingdings</vt:lpstr>
      <vt:lpstr>Paquete</vt:lpstr>
      <vt:lpstr>Presentación de PowerPoint</vt:lpstr>
      <vt:lpstr>El Programa del Diploma es un plan de estudios de dos años que prepara a los estudiantes para acceder a universidades de prestigio en todo el mundo. Está diseñado para desarrollar jóvenes con habilidades críticas, capacidad de investigación, mentalidad internacional y un fuerte sentido de responsabilidad social.</vt:lpstr>
      <vt:lpstr>Presentación de PowerPoint</vt:lpstr>
      <vt:lpstr>ENFOQUE DE ENSEÑANZA APRENDIZAJE</vt:lpstr>
      <vt:lpstr>COMPONENTES troncales</vt:lpstr>
      <vt:lpstr>Teoría del conocimiento</vt:lpstr>
      <vt:lpstr>monografía</vt:lpstr>
      <vt:lpstr>Creatividad, actividad y servicio</vt:lpstr>
      <vt:lpstr>asignaturas curriculares (seis grupos de asignaturas CON NIVEL NS O NM)</vt:lpstr>
      <vt:lpstr>Currículum del programa diploma </vt:lpstr>
      <vt:lpstr>Currículum pd En el ies Fernando de herrera</vt:lpstr>
      <vt:lpstr>Políticas que rigen el IB  ADMISIÓN LINGÜÍSTICA INTEGRIDAD ACADÉMICA INCLUSIÓN EVALUACIÓN </vt:lpstr>
      <vt:lpstr>Política de admisión</vt:lpstr>
      <vt:lpstr>Política de admisión</vt:lpstr>
      <vt:lpstr>Política INCLUSIÓN</vt:lpstr>
      <vt:lpstr>Política INCLUSIÓN</vt:lpstr>
      <vt:lpstr>Política INTEGRIDAD ACADÉMICA</vt:lpstr>
      <vt:lpstr>Política LINGÜÍSTICA</vt:lpstr>
      <vt:lpstr>Política de EVALUACIÓN</vt:lpstr>
      <vt:lpstr>Comparativa evaluación bi/lomloe</vt:lpstr>
      <vt:lpstr>Comparativa evaluación bi/lomloe</vt:lpstr>
      <vt:lpstr>Acceso a la universidad</vt:lpstr>
      <vt:lpstr>PROPUESTA CURRICULAR (INTERNACIONAL + LOMLOE)</vt:lpstr>
      <vt:lpstr>PROPUESTA CURRICULAR (INTERNACIONAL + LOMLOE)</vt:lpstr>
      <vt:lpstr>OPTATIVAS 2º BACHILLERATO  (A EXCEPCIÓN BACH. TECNOLÓGICO)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IES FERNANDO DE HERRERA</dc:title>
  <dc:subject/>
  <dc:creator>Msoffice10091</dc:creator>
  <dc:description/>
  <cp:lastModifiedBy>Fernando Herrera</cp:lastModifiedBy>
  <cp:revision>49</cp:revision>
  <dcterms:created xsi:type="dcterms:W3CDTF">2022-01-30T21:57:13Z</dcterms:created>
  <dcterms:modified xsi:type="dcterms:W3CDTF">2025-03-04T12:27:04Z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